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8" r:id="rId8"/>
    <p:sldId id="264" r:id="rId9"/>
    <p:sldId id="269" r:id="rId10"/>
    <p:sldId id="266" r:id="rId11"/>
    <p:sldId id="270" r:id="rId12"/>
    <p:sldId id="271" r:id="rId13"/>
    <p:sldId id="285" r:id="rId14"/>
    <p:sldId id="276" r:id="rId15"/>
    <p:sldId id="277" r:id="rId16"/>
    <p:sldId id="278" r:id="rId17"/>
    <p:sldId id="281" r:id="rId18"/>
    <p:sldId id="280" r:id="rId19"/>
    <p:sldId id="286" r:id="rId20"/>
    <p:sldId id="28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60"/>
  </p:normalViewPr>
  <p:slideViewPr>
    <p:cSldViewPr snapToGrid="0">
      <p:cViewPr varScale="1">
        <p:scale>
          <a:sx n="166" d="100"/>
          <a:sy n="166" d="100"/>
        </p:scale>
        <p:origin x="-14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Sheet1!$B$1:$K$1</c:f>
              <c:numCache>
                <c:formatCode>General</c:formatCode>
                <c:ptCount val="10"/>
                <c:pt idx="0">
                  <c:v>89</c:v>
                </c:pt>
                <c:pt idx="1">
                  <c:v>90</c:v>
                </c:pt>
                <c:pt idx="2">
                  <c:v>91</c:v>
                </c:pt>
                <c:pt idx="3">
                  <c:v>92</c:v>
                </c:pt>
                <c:pt idx="4">
                  <c:v>93</c:v>
                </c:pt>
                <c:pt idx="5">
                  <c:v>94</c:v>
                </c:pt>
                <c:pt idx="6">
                  <c:v>95</c:v>
                </c:pt>
                <c:pt idx="7">
                  <c:v>96</c:v>
                </c:pt>
                <c:pt idx="8">
                  <c:v>97</c:v>
                </c:pt>
                <c:pt idx="9">
                  <c:v>98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9</c:v>
                </c:pt>
                <c:pt idx="3">
                  <c:v>8</c:v>
                </c:pt>
                <c:pt idx="4">
                  <c:v>16</c:v>
                </c:pt>
                <c:pt idx="5">
                  <c:v>21</c:v>
                </c:pt>
                <c:pt idx="6">
                  <c:v>20</c:v>
                </c:pt>
                <c:pt idx="7">
                  <c:v>12</c:v>
                </c:pt>
                <c:pt idx="8">
                  <c:v>8</c:v>
                </c:pt>
                <c:pt idx="9">
                  <c:v>3</c:v>
                </c:pt>
              </c:numCache>
            </c:numRef>
          </c:val>
        </c:ser>
        <c:dLbls/>
        <c:gapWidth val="219"/>
        <c:overlap val="-27"/>
        <c:axId val="85889024"/>
        <c:axId val="85890944"/>
      </c:barChart>
      <c:catAx>
        <c:axId val="85889024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Значение</a:t>
                </a:r>
                <a:r>
                  <a:rPr lang="ru-RU" baseline="0"/>
                  <a:t> </a:t>
                </a:r>
                <a:r>
                  <a:rPr lang="en-US" baseline="0"/>
                  <a:t>RSSI</a:t>
                </a:r>
                <a:endParaRPr lang="en-US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890944"/>
        <c:crosses val="autoZero"/>
        <c:auto val="1"/>
        <c:lblAlgn val="ctr"/>
        <c:lblOffset val="100"/>
      </c:catAx>
      <c:valAx>
        <c:axId val="858909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Частота</a:t>
                </a:r>
                <a:r>
                  <a:rPr lang="en-US"/>
                  <a:t> </a:t>
                </a:r>
                <a:r>
                  <a:rPr lang="ru-RU"/>
                  <a:t>выпадения</a:t>
                </a:r>
                <a:r>
                  <a:rPr lang="ru-RU" baseline="0"/>
                  <a:t> в 100 проведенных измерениях</a:t>
                </a:r>
                <a:endParaRPr lang="en-US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88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1"/>
          <c:order val="1"/>
          <c:tx>
            <c:v>Распределения частот, полученное в результате экспермента</c:v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Sheet1!$B$6:$CN$6</c:f>
              <c:numCache>
                <c:formatCode>General</c:formatCode>
                <c:ptCount val="91"/>
                <c:pt idx="0">
                  <c:v>89</c:v>
                </c:pt>
                <c:pt idx="1">
                  <c:v>89.1</c:v>
                </c:pt>
                <c:pt idx="2">
                  <c:v>89.2</c:v>
                </c:pt>
                <c:pt idx="3">
                  <c:v>89.3</c:v>
                </c:pt>
                <c:pt idx="4">
                  <c:v>89.4</c:v>
                </c:pt>
                <c:pt idx="5">
                  <c:v>89.5</c:v>
                </c:pt>
                <c:pt idx="6">
                  <c:v>89.6</c:v>
                </c:pt>
                <c:pt idx="7">
                  <c:v>89.7</c:v>
                </c:pt>
                <c:pt idx="8">
                  <c:v>89.8</c:v>
                </c:pt>
                <c:pt idx="9">
                  <c:v>89.899999999999906</c:v>
                </c:pt>
                <c:pt idx="10">
                  <c:v>89.999999999999915</c:v>
                </c:pt>
                <c:pt idx="11">
                  <c:v>90.099999999999895</c:v>
                </c:pt>
                <c:pt idx="12">
                  <c:v>90.199999999999903</c:v>
                </c:pt>
                <c:pt idx="13">
                  <c:v>90.299999999999912</c:v>
                </c:pt>
                <c:pt idx="14">
                  <c:v>90.399999999999906</c:v>
                </c:pt>
                <c:pt idx="15">
                  <c:v>90.499999999999915</c:v>
                </c:pt>
                <c:pt idx="16">
                  <c:v>90.599999999999895</c:v>
                </c:pt>
                <c:pt idx="17">
                  <c:v>90.699999999999903</c:v>
                </c:pt>
                <c:pt idx="18">
                  <c:v>90.799999999999912</c:v>
                </c:pt>
                <c:pt idx="19">
                  <c:v>90.899999999999906</c:v>
                </c:pt>
                <c:pt idx="20">
                  <c:v>90.999999999999915</c:v>
                </c:pt>
                <c:pt idx="21">
                  <c:v>91.099999999999895</c:v>
                </c:pt>
                <c:pt idx="22">
                  <c:v>91.199999999999903</c:v>
                </c:pt>
                <c:pt idx="23">
                  <c:v>91.299999999999912</c:v>
                </c:pt>
                <c:pt idx="24">
                  <c:v>91.399999999999906</c:v>
                </c:pt>
                <c:pt idx="25">
                  <c:v>91.499999999999915</c:v>
                </c:pt>
                <c:pt idx="26">
                  <c:v>91.599999999999895</c:v>
                </c:pt>
                <c:pt idx="27">
                  <c:v>91.699999999999804</c:v>
                </c:pt>
                <c:pt idx="28">
                  <c:v>91.799999999999812</c:v>
                </c:pt>
                <c:pt idx="29">
                  <c:v>91.899999999999807</c:v>
                </c:pt>
                <c:pt idx="30">
                  <c:v>91.999999999999815</c:v>
                </c:pt>
                <c:pt idx="31">
                  <c:v>92.099999999999795</c:v>
                </c:pt>
                <c:pt idx="32">
                  <c:v>92.199999999999804</c:v>
                </c:pt>
                <c:pt idx="33">
                  <c:v>92.299999999999812</c:v>
                </c:pt>
                <c:pt idx="34">
                  <c:v>92.399999999999807</c:v>
                </c:pt>
                <c:pt idx="35">
                  <c:v>92.499999999999815</c:v>
                </c:pt>
                <c:pt idx="36">
                  <c:v>92.599999999999795</c:v>
                </c:pt>
                <c:pt idx="37">
                  <c:v>92.699999999999804</c:v>
                </c:pt>
                <c:pt idx="38">
                  <c:v>92.799999999999812</c:v>
                </c:pt>
                <c:pt idx="39">
                  <c:v>92.899999999999807</c:v>
                </c:pt>
                <c:pt idx="40">
                  <c:v>92.999999999999815</c:v>
                </c:pt>
                <c:pt idx="41">
                  <c:v>93.099999999999795</c:v>
                </c:pt>
                <c:pt idx="42">
                  <c:v>93.199999999999804</c:v>
                </c:pt>
                <c:pt idx="43">
                  <c:v>93.299999999999812</c:v>
                </c:pt>
                <c:pt idx="44">
                  <c:v>93.399999999999693</c:v>
                </c:pt>
                <c:pt idx="45">
                  <c:v>93.499999999999716</c:v>
                </c:pt>
                <c:pt idx="46">
                  <c:v>93.599999999999696</c:v>
                </c:pt>
                <c:pt idx="47">
                  <c:v>93.699999999999704</c:v>
                </c:pt>
                <c:pt idx="48">
                  <c:v>93.799999999999713</c:v>
                </c:pt>
                <c:pt idx="49">
                  <c:v>93.899999999999693</c:v>
                </c:pt>
                <c:pt idx="50">
                  <c:v>93.999999999999716</c:v>
                </c:pt>
                <c:pt idx="51">
                  <c:v>94.099999999999696</c:v>
                </c:pt>
                <c:pt idx="52">
                  <c:v>94.199999999999704</c:v>
                </c:pt>
                <c:pt idx="53">
                  <c:v>94.299999999999713</c:v>
                </c:pt>
                <c:pt idx="54">
                  <c:v>94.399999999999693</c:v>
                </c:pt>
                <c:pt idx="55">
                  <c:v>94.499999999999716</c:v>
                </c:pt>
                <c:pt idx="56">
                  <c:v>94.599999999999696</c:v>
                </c:pt>
                <c:pt idx="57">
                  <c:v>94.699999999999704</c:v>
                </c:pt>
                <c:pt idx="58">
                  <c:v>94.799999999999713</c:v>
                </c:pt>
                <c:pt idx="59">
                  <c:v>94.899999999999693</c:v>
                </c:pt>
                <c:pt idx="60">
                  <c:v>94.999999999999716</c:v>
                </c:pt>
                <c:pt idx="61">
                  <c:v>95.099999999999696</c:v>
                </c:pt>
                <c:pt idx="62">
                  <c:v>95.199999999999605</c:v>
                </c:pt>
                <c:pt idx="63">
                  <c:v>95.299999999999613</c:v>
                </c:pt>
                <c:pt idx="64">
                  <c:v>95.399999999999594</c:v>
                </c:pt>
                <c:pt idx="65">
                  <c:v>95.499999999999616</c:v>
                </c:pt>
                <c:pt idx="66">
                  <c:v>95.599999999999596</c:v>
                </c:pt>
                <c:pt idx="67">
                  <c:v>95.699999999999605</c:v>
                </c:pt>
                <c:pt idx="68">
                  <c:v>95.799999999999613</c:v>
                </c:pt>
                <c:pt idx="69">
                  <c:v>95.899999999999594</c:v>
                </c:pt>
                <c:pt idx="70">
                  <c:v>95.999999999999616</c:v>
                </c:pt>
                <c:pt idx="71">
                  <c:v>96.099999999999596</c:v>
                </c:pt>
                <c:pt idx="72">
                  <c:v>96.199999999999605</c:v>
                </c:pt>
                <c:pt idx="73">
                  <c:v>96.299999999999613</c:v>
                </c:pt>
                <c:pt idx="74">
                  <c:v>96.399999999999594</c:v>
                </c:pt>
                <c:pt idx="75">
                  <c:v>96.499999999999616</c:v>
                </c:pt>
                <c:pt idx="76">
                  <c:v>96.599999999999596</c:v>
                </c:pt>
                <c:pt idx="77">
                  <c:v>96.699999999999605</c:v>
                </c:pt>
                <c:pt idx="78">
                  <c:v>96.799999999999613</c:v>
                </c:pt>
                <c:pt idx="79">
                  <c:v>96.899999999999594</c:v>
                </c:pt>
                <c:pt idx="80">
                  <c:v>96.999999999999517</c:v>
                </c:pt>
                <c:pt idx="81">
                  <c:v>97.099999999999497</c:v>
                </c:pt>
                <c:pt idx="82">
                  <c:v>97.199999999999505</c:v>
                </c:pt>
                <c:pt idx="83">
                  <c:v>97.299999999999514</c:v>
                </c:pt>
                <c:pt idx="84">
                  <c:v>97.399999999999494</c:v>
                </c:pt>
                <c:pt idx="85">
                  <c:v>97.499999999999517</c:v>
                </c:pt>
                <c:pt idx="86">
                  <c:v>97.599999999999497</c:v>
                </c:pt>
                <c:pt idx="87">
                  <c:v>97.699999999999505</c:v>
                </c:pt>
                <c:pt idx="88">
                  <c:v>97.799999999999514</c:v>
                </c:pt>
                <c:pt idx="89">
                  <c:v>97.899999999999494</c:v>
                </c:pt>
                <c:pt idx="90">
                  <c:v>97.999999999999517</c:v>
                </c:pt>
              </c:numCache>
            </c:numRef>
          </c:cat>
          <c:val>
            <c:numRef>
              <c:f>Sheet1!$B$8:$CN$8</c:f>
              <c:numCache>
                <c:formatCode>General</c:formatCode>
                <c:ptCount val="91"/>
                <c:pt idx="0">
                  <c:v>1.0000000000000002E-2</c:v>
                </c:pt>
                <c:pt idx="10">
                  <c:v>2.0000000000000004E-2</c:v>
                </c:pt>
                <c:pt idx="20">
                  <c:v>9.0000000000000011E-2</c:v>
                </c:pt>
                <c:pt idx="30">
                  <c:v>8.0000000000000016E-2</c:v>
                </c:pt>
                <c:pt idx="40">
                  <c:v>0.16</c:v>
                </c:pt>
                <c:pt idx="50">
                  <c:v>0.21000000000000002</c:v>
                </c:pt>
                <c:pt idx="60">
                  <c:v>0.2</c:v>
                </c:pt>
                <c:pt idx="70">
                  <c:v>0.12000000000000001</c:v>
                </c:pt>
                <c:pt idx="80">
                  <c:v>8.0000000000000016E-2</c:v>
                </c:pt>
                <c:pt idx="90">
                  <c:v>3.0000000000000002E-2</c:v>
                </c:pt>
              </c:numCache>
            </c:numRef>
          </c:val>
        </c:ser>
        <c:dLbls/>
        <c:axId val="87848064"/>
        <c:axId val="87849984"/>
      </c:barChart>
      <c:lineChart>
        <c:grouping val="standard"/>
        <c:ser>
          <c:idx val="0"/>
          <c:order val="0"/>
          <c:tx>
            <c:v>Гипотетические значения частот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Sheet1!$A$6:$CN$6</c:f>
              <c:numCache>
                <c:formatCode>General</c:formatCode>
                <c:ptCount val="92"/>
                <c:pt idx="1">
                  <c:v>89</c:v>
                </c:pt>
                <c:pt idx="2">
                  <c:v>89.1</c:v>
                </c:pt>
                <c:pt idx="3">
                  <c:v>89.2</c:v>
                </c:pt>
                <c:pt idx="4">
                  <c:v>89.3</c:v>
                </c:pt>
                <c:pt idx="5">
                  <c:v>89.4</c:v>
                </c:pt>
                <c:pt idx="6">
                  <c:v>89.5</c:v>
                </c:pt>
                <c:pt idx="7">
                  <c:v>89.6</c:v>
                </c:pt>
                <c:pt idx="8">
                  <c:v>89.7</c:v>
                </c:pt>
                <c:pt idx="9">
                  <c:v>89.8</c:v>
                </c:pt>
                <c:pt idx="10">
                  <c:v>89.899999999999906</c:v>
                </c:pt>
                <c:pt idx="11">
                  <c:v>89.999999999999915</c:v>
                </c:pt>
                <c:pt idx="12">
                  <c:v>90.099999999999895</c:v>
                </c:pt>
                <c:pt idx="13">
                  <c:v>90.199999999999903</c:v>
                </c:pt>
                <c:pt idx="14">
                  <c:v>90.299999999999912</c:v>
                </c:pt>
                <c:pt idx="15">
                  <c:v>90.399999999999906</c:v>
                </c:pt>
                <c:pt idx="16">
                  <c:v>90.499999999999915</c:v>
                </c:pt>
                <c:pt idx="17">
                  <c:v>90.599999999999895</c:v>
                </c:pt>
                <c:pt idx="18">
                  <c:v>90.699999999999903</c:v>
                </c:pt>
                <c:pt idx="19">
                  <c:v>90.799999999999912</c:v>
                </c:pt>
                <c:pt idx="20">
                  <c:v>90.899999999999906</c:v>
                </c:pt>
                <c:pt idx="21">
                  <c:v>90.999999999999915</c:v>
                </c:pt>
                <c:pt idx="22">
                  <c:v>91.099999999999895</c:v>
                </c:pt>
                <c:pt idx="23">
                  <c:v>91.199999999999903</c:v>
                </c:pt>
                <c:pt idx="24">
                  <c:v>91.299999999999912</c:v>
                </c:pt>
                <c:pt idx="25">
                  <c:v>91.399999999999906</c:v>
                </c:pt>
                <c:pt idx="26">
                  <c:v>91.499999999999915</c:v>
                </c:pt>
                <c:pt idx="27">
                  <c:v>91.599999999999895</c:v>
                </c:pt>
                <c:pt idx="28">
                  <c:v>91.699999999999804</c:v>
                </c:pt>
                <c:pt idx="29">
                  <c:v>91.799999999999812</c:v>
                </c:pt>
                <c:pt idx="30">
                  <c:v>91.899999999999807</c:v>
                </c:pt>
                <c:pt idx="31">
                  <c:v>91.999999999999815</c:v>
                </c:pt>
                <c:pt idx="32">
                  <c:v>92.099999999999795</c:v>
                </c:pt>
                <c:pt idx="33">
                  <c:v>92.199999999999804</c:v>
                </c:pt>
                <c:pt idx="34">
                  <c:v>92.299999999999812</c:v>
                </c:pt>
                <c:pt idx="35">
                  <c:v>92.399999999999807</c:v>
                </c:pt>
                <c:pt idx="36">
                  <c:v>92.499999999999815</c:v>
                </c:pt>
                <c:pt idx="37">
                  <c:v>92.599999999999795</c:v>
                </c:pt>
                <c:pt idx="38">
                  <c:v>92.699999999999804</c:v>
                </c:pt>
                <c:pt idx="39">
                  <c:v>92.799999999999812</c:v>
                </c:pt>
                <c:pt idx="40">
                  <c:v>92.899999999999807</c:v>
                </c:pt>
                <c:pt idx="41">
                  <c:v>92.999999999999815</c:v>
                </c:pt>
                <c:pt idx="42">
                  <c:v>93.099999999999795</c:v>
                </c:pt>
                <c:pt idx="43">
                  <c:v>93.199999999999804</c:v>
                </c:pt>
                <c:pt idx="44">
                  <c:v>93.299999999999812</c:v>
                </c:pt>
                <c:pt idx="45">
                  <c:v>93.399999999999693</c:v>
                </c:pt>
                <c:pt idx="46">
                  <c:v>93.499999999999716</c:v>
                </c:pt>
                <c:pt idx="47">
                  <c:v>93.599999999999696</c:v>
                </c:pt>
                <c:pt idx="48">
                  <c:v>93.699999999999704</c:v>
                </c:pt>
                <c:pt idx="49">
                  <c:v>93.799999999999713</c:v>
                </c:pt>
                <c:pt idx="50">
                  <c:v>93.899999999999693</c:v>
                </c:pt>
                <c:pt idx="51">
                  <c:v>93.999999999999716</c:v>
                </c:pt>
                <c:pt idx="52">
                  <c:v>94.099999999999696</c:v>
                </c:pt>
                <c:pt idx="53">
                  <c:v>94.199999999999704</c:v>
                </c:pt>
                <c:pt idx="54">
                  <c:v>94.299999999999713</c:v>
                </c:pt>
                <c:pt idx="55">
                  <c:v>94.399999999999693</c:v>
                </c:pt>
                <c:pt idx="56">
                  <c:v>94.499999999999716</c:v>
                </c:pt>
                <c:pt idx="57">
                  <c:v>94.599999999999696</c:v>
                </c:pt>
                <c:pt idx="58">
                  <c:v>94.699999999999704</c:v>
                </c:pt>
                <c:pt idx="59">
                  <c:v>94.799999999999713</c:v>
                </c:pt>
                <c:pt idx="60">
                  <c:v>94.899999999999693</c:v>
                </c:pt>
                <c:pt idx="61">
                  <c:v>94.999999999999716</c:v>
                </c:pt>
                <c:pt idx="62">
                  <c:v>95.099999999999696</c:v>
                </c:pt>
                <c:pt idx="63">
                  <c:v>95.199999999999605</c:v>
                </c:pt>
                <c:pt idx="64">
                  <c:v>95.299999999999613</c:v>
                </c:pt>
                <c:pt idx="65">
                  <c:v>95.399999999999594</c:v>
                </c:pt>
                <c:pt idx="66">
                  <c:v>95.499999999999616</c:v>
                </c:pt>
                <c:pt idx="67">
                  <c:v>95.599999999999596</c:v>
                </c:pt>
                <c:pt idx="68">
                  <c:v>95.699999999999605</c:v>
                </c:pt>
                <c:pt idx="69">
                  <c:v>95.799999999999613</c:v>
                </c:pt>
                <c:pt idx="70">
                  <c:v>95.899999999999594</c:v>
                </c:pt>
                <c:pt idx="71">
                  <c:v>95.999999999999616</c:v>
                </c:pt>
                <c:pt idx="72">
                  <c:v>96.099999999999596</c:v>
                </c:pt>
                <c:pt idx="73">
                  <c:v>96.199999999999605</c:v>
                </c:pt>
                <c:pt idx="74">
                  <c:v>96.299999999999613</c:v>
                </c:pt>
                <c:pt idx="75">
                  <c:v>96.399999999999594</c:v>
                </c:pt>
                <c:pt idx="76">
                  <c:v>96.499999999999616</c:v>
                </c:pt>
                <c:pt idx="77">
                  <c:v>96.599999999999596</c:v>
                </c:pt>
                <c:pt idx="78">
                  <c:v>96.699999999999605</c:v>
                </c:pt>
                <c:pt idx="79">
                  <c:v>96.799999999999613</c:v>
                </c:pt>
                <c:pt idx="80">
                  <c:v>96.899999999999594</c:v>
                </c:pt>
                <c:pt idx="81">
                  <c:v>96.999999999999517</c:v>
                </c:pt>
                <c:pt idx="82">
                  <c:v>97.099999999999497</c:v>
                </c:pt>
                <c:pt idx="83">
                  <c:v>97.199999999999505</c:v>
                </c:pt>
                <c:pt idx="84">
                  <c:v>97.299999999999514</c:v>
                </c:pt>
                <c:pt idx="85">
                  <c:v>97.399999999999494</c:v>
                </c:pt>
                <c:pt idx="86">
                  <c:v>97.499999999999517</c:v>
                </c:pt>
                <c:pt idx="87">
                  <c:v>97.599999999999497</c:v>
                </c:pt>
                <c:pt idx="88">
                  <c:v>97.699999999999505</c:v>
                </c:pt>
                <c:pt idx="89">
                  <c:v>97.799999999999514</c:v>
                </c:pt>
                <c:pt idx="90">
                  <c:v>97.899999999999494</c:v>
                </c:pt>
                <c:pt idx="91">
                  <c:v>97.999999999999517</c:v>
                </c:pt>
              </c:numCache>
            </c:numRef>
          </c:cat>
          <c:val>
            <c:numRef>
              <c:f>Sheet1!$A$7:$CN$7</c:f>
              <c:numCache>
                <c:formatCode>General</c:formatCode>
                <c:ptCount val="92"/>
                <c:pt idx="1">
                  <c:v>6.5163080383203757E-3</c:v>
                </c:pt>
                <c:pt idx="2">
                  <c:v>7.4560357346479412E-3</c:v>
                </c:pt>
                <c:pt idx="3">
                  <c:v>8.5084648088091085E-3</c:v>
                </c:pt>
                <c:pt idx="4">
                  <c:v>9.6834760885994159E-3</c:v>
                </c:pt>
                <c:pt idx="5">
                  <c:v>1.0991278529101648E-2</c:v>
                </c:pt>
                <c:pt idx="6">
                  <c:v>1.2442337967095098E-2</c:v>
                </c:pt>
                <c:pt idx="7">
                  <c:v>1.4047292495979653E-2</c:v>
                </c:pt>
                <c:pt idx="8">
                  <c:v>1.5816854102268491E-2</c:v>
                </c:pt>
                <c:pt idx="9">
                  <c:v>1.7761696430316411E-2</c:v>
                </c:pt>
                <c:pt idx="10">
                  <c:v>1.989232880031417E-2</c:v>
                </c:pt>
                <c:pt idx="11">
                  <c:v>2.2218956893376877E-2</c:v>
                </c:pt>
                <c:pt idx="12">
                  <c:v>2.4751330833248104E-2</c:v>
                </c:pt>
                <c:pt idx="13">
                  <c:v>2.7498581732164452E-2</c:v>
                </c:pt>
                <c:pt idx="14">
                  <c:v>3.0469048122664776E-2</c:v>
                </c:pt>
                <c:pt idx="15">
                  <c:v>3.3670094060752359E-2</c:v>
                </c:pt>
                <c:pt idx="16">
                  <c:v>3.710792105048958E-2</c:v>
                </c:pt>
                <c:pt idx="17">
                  <c:v>4.0787376296842079E-2</c:v>
                </c:pt>
                <c:pt idx="18">
                  <c:v>4.4711760132397367E-2</c:v>
                </c:pt>
                <c:pt idx="19">
                  <c:v>4.8882635774085872E-2</c:v>
                </c:pt>
                <c:pt idx="20">
                  <c:v>5.32996448374232E-2</c:v>
                </c:pt>
                <c:pt idx="21">
                  <c:v>5.7960332257294168E-2</c:v>
                </c:pt>
                <c:pt idx="22">
                  <c:v>6.2859984425558485E-2</c:v>
                </c:pt>
                <c:pt idx="23">
                  <c:v>6.7991484446901826E-2</c:v>
                </c:pt>
                <c:pt idx="24">
                  <c:v>7.3345188426801877E-2</c:v>
                </c:pt>
                <c:pt idx="25">
                  <c:v>7.8908826631852919E-2</c:v>
                </c:pt>
                <c:pt idx="26">
                  <c:v>8.4667433197445102E-2</c:v>
                </c:pt>
                <c:pt idx="27">
                  <c:v>9.0603307797553725E-2</c:v>
                </c:pt>
                <c:pt idx="28">
                  <c:v>9.6696012334894901E-2</c:v>
                </c:pt>
                <c:pt idx="29">
                  <c:v>0.10292240525860732</c:v>
                </c:pt>
                <c:pt idx="30">
                  <c:v>0.10925671557481961</c:v>
                </c:pt>
                <c:pt idx="31">
                  <c:v>0.11567065799044436</c:v>
                </c:pt>
                <c:pt idx="32">
                  <c:v>0.12213358993145668</c:v>
                </c:pt>
                <c:pt idx="33">
                  <c:v>0.12861271041681918</c:v>
                </c:pt>
                <c:pt idx="34">
                  <c:v>0.13507329996275066</c:v>
                </c:pt>
                <c:pt idx="35">
                  <c:v>0.14147899985645687</c:v>
                </c:pt>
                <c:pt idx="36">
                  <c:v>0.14779212829265548</c:v>
                </c:pt>
                <c:pt idx="37">
                  <c:v>0.15397403003064822</c:v>
                </c:pt>
                <c:pt idx="38">
                  <c:v>0.1599854554252243</c:v>
                </c:pt>
                <c:pt idx="39">
                  <c:v>0.1657869639328112</c:v>
                </c:pt>
                <c:pt idx="40">
                  <c:v>0.17133934651576124</c:v>
                </c:pt>
                <c:pt idx="41">
                  <c:v>0.17660406078229166</c:v>
                </c:pt>
                <c:pt idx="42">
                  <c:v>0.18154367222557469</c:v>
                </c:pt>
                <c:pt idx="43">
                  <c:v>0.18612229457840396</c:v>
                </c:pt>
                <c:pt idx="44">
                  <c:v>0.19030602209280728</c:v>
                </c:pt>
                <c:pt idx="45">
                  <c:v>0.19406334649636411</c:v>
                </c:pt>
                <c:pt idx="46">
                  <c:v>0.19736555147463283</c:v>
                </c:pt>
                <c:pt idx="47">
                  <c:v>0.20018707778368799</c:v>
                </c:pt>
                <c:pt idx="48">
                  <c:v>0.20250585250608646</c:v>
                </c:pt>
                <c:pt idx="49">
                  <c:v>0.20430357652052122</c:v>
                </c:pt>
                <c:pt idx="50">
                  <c:v>0.20556596494970925</c:v>
                </c:pt>
                <c:pt idx="51">
                  <c:v>0.20628293616764784</c:v>
                </c:pt>
                <c:pt idx="52">
                  <c:v>0.20644874586833731</c:v>
                </c:pt>
                <c:pt idx="53">
                  <c:v>0.20606206370216151</c:v>
                </c:pt>
                <c:pt idx="54">
                  <c:v>0.2051259910498007</c:v>
                </c:pt>
                <c:pt idx="55">
                  <c:v>0.20364801960152221</c:v>
                </c:pt>
                <c:pt idx="56">
                  <c:v>0.20163993151563608</c:v>
                </c:pt>
                <c:pt idx="57">
                  <c:v>0.19911764301727455</c:v>
                </c:pt>
                <c:pt idx="58">
                  <c:v>0.196100994341457</c:v>
                </c:pt>
                <c:pt idx="59">
                  <c:v>0.19261348989795674</c:v>
                </c:pt>
                <c:pt idx="60">
                  <c:v>0.1886819934170712</c:v>
                </c:pt>
                <c:pt idx="61">
                  <c:v>0.18433638360506702</c:v>
                </c:pt>
                <c:pt idx="62">
                  <c:v>0.17960917647895008</c:v>
                </c:pt>
                <c:pt idx="63">
                  <c:v>0.1745351210492074</c:v>
                </c:pt>
                <c:pt idx="64">
                  <c:v>0.16915077536709833</c:v>
                </c:pt>
                <c:pt idx="65">
                  <c:v>0.16349407014504636</c:v>
                </c:pt>
                <c:pt idx="66">
                  <c:v>0.15760386719364389</c:v>
                </c:pt>
                <c:pt idx="67">
                  <c:v>0.15151951980062689</c:v>
                </c:pt>
                <c:pt idx="68">
                  <c:v>0.14528044191266429</c:v>
                </c:pt>
                <c:pt idx="69">
                  <c:v>0.1389256925813119</c:v>
                </c:pt>
                <c:pt idx="70">
                  <c:v>0.13249358161381372</c:v>
                </c:pt>
                <c:pt idx="71">
                  <c:v>0.12602130174458692</c:v>
                </c:pt>
                <c:pt idx="72">
                  <c:v>0.11954459193286895</c:v>
                </c:pt>
                <c:pt idx="73">
                  <c:v>0.11309743561655386</c:v>
                </c:pt>
                <c:pt idx="74">
                  <c:v>0.10671179693281797</c:v>
                </c:pt>
                <c:pt idx="75">
                  <c:v>0.10041739707390426</c:v>
                </c:pt>
                <c:pt idx="76">
                  <c:v>9.4241532102428527E-2</c:v>
                </c:pt>
                <c:pt idx="77">
                  <c:v>8.8208932724419972E-2</c:v>
                </c:pt>
                <c:pt idx="78">
                  <c:v>8.2341665728426508E-2</c:v>
                </c:pt>
                <c:pt idx="79">
                  <c:v>7.6659076061708881E-2</c:v>
                </c:pt>
                <c:pt idx="80">
                  <c:v>7.1177767843718834E-2</c:v>
                </c:pt>
                <c:pt idx="81">
                  <c:v>6.5911622024299829E-2</c:v>
                </c:pt>
                <c:pt idx="82">
                  <c:v>6.0871847887828678E-2</c:v>
                </c:pt>
                <c:pt idx="83">
                  <c:v>5.6067065191000354E-2</c:v>
                </c:pt>
                <c:pt idx="84">
                  <c:v>5.1503413403790325E-2</c:v>
                </c:pt>
                <c:pt idx="85">
                  <c:v>4.7184684301285244E-2</c:v>
                </c:pt>
                <c:pt idx="86">
                  <c:v>4.3112474025957422E-2</c:v>
                </c:pt>
                <c:pt idx="87">
                  <c:v>3.9286350701533072E-2</c:v>
                </c:pt>
                <c:pt idx="88">
                  <c:v>3.570403372449072E-2</c:v>
                </c:pt>
                <c:pt idx="89">
                  <c:v>3.2361580979553252E-2</c:v>
                </c:pt>
                <c:pt idx="90">
                  <c:v>2.9253580412068433E-2</c:v>
                </c:pt>
                <c:pt idx="91">
                  <c:v>2.6373342632949194E-2</c:v>
                </c:pt>
              </c:numCache>
            </c:numRef>
          </c:val>
        </c:ser>
        <c:dLbls/>
        <c:marker val="1"/>
        <c:axId val="87848064"/>
        <c:axId val="87849984"/>
      </c:lineChart>
      <c:catAx>
        <c:axId val="87848064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Значение</a:t>
                </a:r>
                <a:r>
                  <a:rPr lang="ru-RU" baseline="0"/>
                  <a:t> </a:t>
                </a:r>
                <a:r>
                  <a:rPr lang="en-US" baseline="0"/>
                  <a:t>RSSI</a:t>
                </a:r>
                <a:endParaRPr lang="en-US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849984"/>
        <c:crosses val="autoZero"/>
        <c:auto val="1"/>
        <c:lblAlgn val="ctr"/>
        <c:lblOffset val="100"/>
        <c:tickLblSkip val="3"/>
      </c:catAx>
      <c:valAx>
        <c:axId val="878499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b="0" i="0" u="none" strike="noStrike" baseline="0">
                    <a:effectLst/>
                  </a:rPr>
                  <a:t>Вероятность выпадения значений </a:t>
                </a:r>
                <a:r>
                  <a:rPr lang="en-US" sz="1000" b="0" i="0" u="none" strike="noStrike" baseline="0">
                    <a:effectLst/>
                  </a:rPr>
                  <a:t>RSSI</a:t>
                </a:r>
                <a:endParaRPr lang="en-US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84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Зависимость математического ожидания</a:t>
            </a:r>
            <a:r>
              <a:rPr lang="ru-RU" baseline="0"/>
              <a:t> </a:t>
            </a:r>
            <a:r>
              <a:rPr lang="en-US" baseline="0"/>
              <a:t>RSSI </a:t>
            </a:r>
            <a:r>
              <a:rPr lang="ru-RU" baseline="0"/>
              <a:t>от расстояния</a:t>
            </a:r>
            <a:endParaRPr lang="en-US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Sheet3!$A$2</c:f>
              <c:strCache>
                <c:ptCount val="1"/>
                <c:pt idx="0">
                  <c:v>математическое ожидание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Sheet3!$B$1:$M$1</c:f>
              <c:numCache>
                <c:formatCode>General</c:formatCode>
                <c:ptCount val="12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8</c:v>
                </c:pt>
                <c:pt idx="6">
                  <c:v>10</c:v>
                </c:pt>
                <c:pt idx="7">
                  <c:v>12</c:v>
                </c:pt>
                <c:pt idx="8">
                  <c:v>15</c:v>
                </c:pt>
                <c:pt idx="9">
                  <c:v>20</c:v>
                </c:pt>
                <c:pt idx="10">
                  <c:v>25</c:v>
                </c:pt>
                <c:pt idx="11">
                  <c:v>30</c:v>
                </c:pt>
              </c:numCache>
            </c:numRef>
          </c:cat>
          <c:val>
            <c:numRef>
              <c:f>Sheet3!$B$2:$M$2</c:f>
              <c:numCache>
                <c:formatCode>General</c:formatCode>
                <c:ptCount val="12"/>
                <c:pt idx="0">
                  <c:v>117.04</c:v>
                </c:pt>
                <c:pt idx="1">
                  <c:v>110.86999999999999</c:v>
                </c:pt>
                <c:pt idx="2">
                  <c:v>94.08</c:v>
                </c:pt>
                <c:pt idx="3">
                  <c:v>86.89</c:v>
                </c:pt>
                <c:pt idx="4">
                  <c:v>84.11</c:v>
                </c:pt>
                <c:pt idx="5">
                  <c:v>79.78</c:v>
                </c:pt>
                <c:pt idx="6">
                  <c:v>76.53</c:v>
                </c:pt>
                <c:pt idx="7">
                  <c:v>73.92</c:v>
                </c:pt>
                <c:pt idx="8">
                  <c:v>69.679999999999993</c:v>
                </c:pt>
                <c:pt idx="9">
                  <c:v>59.9</c:v>
                </c:pt>
                <c:pt idx="10">
                  <c:v>59.25</c:v>
                </c:pt>
                <c:pt idx="11">
                  <c:v>49.32</c:v>
                </c:pt>
              </c:numCache>
            </c:numRef>
          </c:val>
        </c:ser>
        <c:ser>
          <c:idx val="2"/>
          <c:order val="1"/>
          <c:tx>
            <c:strRef>
              <c:f>Sheet3!$A$3</c:f>
              <c:strCache>
                <c:ptCount val="1"/>
                <c:pt idx="0">
                  <c:v>аппроксимация математического ожидания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Sheet3!$B$3:$M$3</c:f>
              <c:numCache>
                <c:formatCode>General</c:formatCode>
                <c:ptCount val="12"/>
                <c:pt idx="0">
                  <c:v>119.88706022858258</c:v>
                </c:pt>
                <c:pt idx="1">
                  <c:v>109.04</c:v>
                </c:pt>
                <c:pt idx="2">
                  <c:v>98.192939771417429</c:v>
                </c:pt>
                <c:pt idx="3">
                  <c:v>87.345879542834808</c:v>
                </c:pt>
                <c:pt idx="4">
                  <c:v>81.000756066050158</c:v>
                </c:pt>
                <c:pt idx="5">
                  <c:v>76.498819314252273</c:v>
                </c:pt>
                <c:pt idx="6">
                  <c:v>73.006845879736161</c:v>
                </c:pt>
                <c:pt idx="7">
                  <c:v>70.153695837467566</c:v>
                </c:pt>
                <c:pt idx="8">
                  <c:v>66.661722402951497</c:v>
                </c:pt>
                <c:pt idx="9">
                  <c:v>62.159785651153598</c:v>
                </c:pt>
                <c:pt idx="10">
                  <c:v>58.667812216637536</c:v>
                </c:pt>
                <c:pt idx="11">
                  <c:v>55.814662174368934</c:v>
                </c:pt>
              </c:numCache>
            </c:numRef>
          </c:val>
        </c:ser>
        <c:dLbls/>
        <c:marker val="1"/>
        <c:axId val="87933312"/>
        <c:axId val="87935232"/>
      </c:lineChart>
      <c:dateAx>
        <c:axId val="87933312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расстояние,</a:t>
                </a:r>
                <a:r>
                  <a:rPr lang="ru-RU" baseline="0"/>
                  <a:t> м</a:t>
                </a:r>
                <a:endParaRPr lang="en-US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935232"/>
        <c:crosses val="autoZero"/>
        <c:lblOffset val="100"/>
        <c:baseTimeUnit val="days"/>
      </c:dateAx>
      <c:valAx>
        <c:axId val="879352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показатель </a:t>
                </a:r>
                <a:r>
                  <a:rPr lang="en-US"/>
                  <a:t>RSSI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93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Зависимость дисперсии </a:t>
            </a:r>
            <a:r>
              <a:rPr lang="en-US"/>
              <a:t>RSSI </a:t>
            </a:r>
            <a:r>
              <a:rPr lang="ru-RU"/>
              <a:t>от расстояния</a:t>
            </a: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1"/>
          <c:order val="0"/>
          <c:tx>
            <c:strRef>
              <c:f>Sheet3!$A$4</c:f>
              <c:strCache>
                <c:ptCount val="1"/>
                <c:pt idx="0">
                  <c:v>дисперсия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Sheet3!$B$1:$M$1</c:f>
              <c:numCache>
                <c:formatCode>General</c:formatCode>
                <c:ptCount val="12"/>
                <c:pt idx="0">
                  <c:v>0.5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8</c:v>
                </c:pt>
                <c:pt idx="6">
                  <c:v>10</c:v>
                </c:pt>
                <c:pt idx="7">
                  <c:v>12</c:v>
                </c:pt>
                <c:pt idx="8">
                  <c:v>15</c:v>
                </c:pt>
                <c:pt idx="9">
                  <c:v>20</c:v>
                </c:pt>
                <c:pt idx="10">
                  <c:v>25</c:v>
                </c:pt>
                <c:pt idx="11">
                  <c:v>30</c:v>
                </c:pt>
              </c:numCache>
            </c:numRef>
          </c:cat>
          <c:val>
            <c:numRef>
              <c:f>Sheet3!$B$4:$M$4</c:f>
              <c:numCache>
                <c:formatCode>General</c:formatCode>
                <c:ptCount val="12"/>
                <c:pt idx="0">
                  <c:v>0.21840000000000004</c:v>
                </c:pt>
                <c:pt idx="1">
                  <c:v>0.93310000000000004</c:v>
                </c:pt>
                <c:pt idx="2">
                  <c:v>3.7336</c:v>
                </c:pt>
                <c:pt idx="3">
                  <c:v>5.0178999999999991</c:v>
                </c:pt>
                <c:pt idx="4">
                  <c:v>5.5978999999999992</c:v>
                </c:pt>
                <c:pt idx="5">
                  <c:v>7.5115999999999996</c:v>
                </c:pt>
                <c:pt idx="6">
                  <c:v>5.4691000000000001</c:v>
                </c:pt>
                <c:pt idx="7">
                  <c:v>7.0536000000000003</c:v>
                </c:pt>
                <c:pt idx="8">
                  <c:v>7.9775999999999998</c:v>
                </c:pt>
                <c:pt idx="9">
                  <c:v>7.79</c:v>
                </c:pt>
                <c:pt idx="10">
                  <c:v>10.827500000000002</c:v>
                </c:pt>
                <c:pt idx="11">
                  <c:v>9.9176000000000002</c:v>
                </c:pt>
              </c:numCache>
            </c:numRef>
          </c:val>
        </c:ser>
        <c:ser>
          <c:idx val="3"/>
          <c:order val="1"/>
          <c:tx>
            <c:strRef>
              <c:f>Sheet3!$A$5</c:f>
              <c:strCache>
                <c:ptCount val="1"/>
                <c:pt idx="0">
                  <c:v>аппроксимация  дисперсии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Sheet3!$B$5:$M$5</c:f>
              <c:numCache>
                <c:formatCode>General</c:formatCode>
                <c:ptCount val="12"/>
                <c:pt idx="0">
                  <c:v>-0.15048470514946824</c:v>
                </c:pt>
                <c:pt idx="1">
                  <c:v>1.52</c:v>
                </c:pt>
                <c:pt idx="2">
                  <c:v>3.1904847051494682</c:v>
                </c:pt>
                <c:pt idx="3">
                  <c:v>4.8609694102989369</c:v>
                </c:pt>
                <c:pt idx="4">
                  <c:v>5.8381403208396119</c:v>
                </c:pt>
                <c:pt idx="5">
                  <c:v>6.5314541154484056</c:v>
                </c:pt>
                <c:pt idx="6">
                  <c:v>7.0692300741156515</c:v>
                </c:pt>
                <c:pt idx="7">
                  <c:v>7.5086250259890814</c:v>
                </c:pt>
                <c:pt idx="8">
                  <c:v>8.0464009846563247</c:v>
                </c:pt>
                <c:pt idx="9">
                  <c:v>8.7397147792651175</c:v>
                </c:pt>
                <c:pt idx="10">
                  <c:v>9.2774907379323643</c:v>
                </c:pt>
                <c:pt idx="11">
                  <c:v>9.7168856898057943</c:v>
                </c:pt>
              </c:numCache>
            </c:numRef>
          </c:val>
        </c:ser>
        <c:dLbls/>
        <c:marker val="1"/>
        <c:axId val="88231936"/>
        <c:axId val="88233856"/>
      </c:lineChart>
      <c:dateAx>
        <c:axId val="88231936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b="0" i="0" u="none" strike="noStrike" baseline="0">
                    <a:effectLst/>
                  </a:rPr>
                  <a:t>расстояние, м</a:t>
                </a:r>
                <a:endParaRPr lang="en-US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233856"/>
        <c:crosses val="autoZero"/>
        <c:lblOffset val="100"/>
        <c:baseTimeUnit val="days"/>
      </c:dateAx>
      <c:valAx>
        <c:axId val="88233856"/>
        <c:scaling>
          <c:orientation val="minMax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показатель </a:t>
                </a:r>
                <a:r>
                  <a:rPr lang="en-US"/>
                  <a:t>RSSI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23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ndard"/>
        <c:ser>
          <c:idx val="4"/>
          <c:order val="0"/>
          <c:tx>
            <c:strRef>
              <c:f>Sheet2!$A$6</c:f>
              <c:strCache>
                <c:ptCount val="1"/>
                <c:pt idx="0">
                  <c:v>RSSI=75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Sheet2!$B$1:$EU$1</c:f>
              <c:numCache>
                <c:formatCode>General</c:formatCode>
                <c:ptCount val="150"/>
                <c:pt idx="0">
                  <c:v>0.2</c:v>
                </c:pt>
                <c:pt idx="1">
                  <c:v>0.4</c:v>
                </c:pt>
                <c:pt idx="2">
                  <c:v>0.60000000000000031</c:v>
                </c:pt>
                <c:pt idx="3">
                  <c:v>0.8</c:v>
                </c:pt>
                <c:pt idx="4">
                  <c:v>1</c:v>
                </c:pt>
                <c:pt idx="5">
                  <c:v>1.2</c:v>
                </c:pt>
                <c:pt idx="6">
                  <c:v>1.4</c:v>
                </c:pt>
                <c:pt idx="7">
                  <c:v>1.6</c:v>
                </c:pt>
                <c:pt idx="8">
                  <c:v>1.8</c:v>
                </c:pt>
                <c:pt idx="9">
                  <c:v>2</c:v>
                </c:pt>
                <c:pt idx="10">
                  <c:v>2.2000000000000002</c:v>
                </c:pt>
                <c:pt idx="11">
                  <c:v>2.4</c:v>
                </c:pt>
                <c:pt idx="12">
                  <c:v>2.6</c:v>
                </c:pt>
                <c:pt idx="13">
                  <c:v>2.8</c:v>
                </c:pt>
                <c:pt idx="14">
                  <c:v>3</c:v>
                </c:pt>
                <c:pt idx="15">
                  <c:v>3.2</c:v>
                </c:pt>
                <c:pt idx="16">
                  <c:v>3.4</c:v>
                </c:pt>
                <c:pt idx="17">
                  <c:v>3.6</c:v>
                </c:pt>
                <c:pt idx="18">
                  <c:v>3.8</c:v>
                </c:pt>
                <c:pt idx="19">
                  <c:v>4</c:v>
                </c:pt>
                <c:pt idx="20">
                  <c:v>4.2</c:v>
                </c:pt>
                <c:pt idx="21">
                  <c:v>4.4000000000000004</c:v>
                </c:pt>
                <c:pt idx="22">
                  <c:v>4.5999999999999996</c:v>
                </c:pt>
                <c:pt idx="23">
                  <c:v>4.8</c:v>
                </c:pt>
                <c:pt idx="24">
                  <c:v>5</c:v>
                </c:pt>
                <c:pt idx="25">
                  <c:v>5.2</c:v>
                </c:pt>
                <c:pt idx="26">
                  <c:v>5.4</c:v>
                </c:pt>
                <c:pt idx="27">
                  <c:v>5.6</c:v>
                </c:pt>
                <c:pt idx="28">
                  <c:v>5.8</c:v>
                </c:pt>
                <c:pt idx="29">
                  <c:v>6</c:v>
                </c:pt>
                <c:pt idx="30">
                  <c:v>6.2</c:v>
                </c:pt>
                <c:pt idx="31">
                  <c:v>6.4</c:v>
                </c:pt>
                <c:pt idx="32">
                  <c:v>6.6</c:v>
                </c:pt>
                <c:pt idx="33">
                  <c:v>6.8</c:v>
                </c:pt>
                <c:pt idx="34">
                  <c:v>7</c:v>
                </c:pt>
                <c:pt idx="35">
                  <c:v>7.2</c:v>
                </c:pt>
                <c:pt idx="36">
                  <c:v>7.4</c:v>
                </c:pt>
                <c:pt idx="37">
                  <c:v>7.6</c:v>
                </c:pt>
                <c:pt idx="38">
                  <c:v>7.8</c:v>
                </c:pt>
                <c:pt idx="39">
                  <c:v>8</c:v>
                </c:pt>
                <c:pt idx="40">
                  <c:v>8.2000000000000011</c:v>
                </c:pt>
                <c:pt idx="41">
                  <c:v>8.4</c:v>
                </c:pt>
                <c:pt idx="42">
                  <c:v>8.6</c:v>
                </c:pt>
                <c:pt idx="43">
                  <c:v>8.8000000000000007</c:v>
                </c:pt>
                <c:pt idx="44">
                  <c:v>9</c:v>
                </c:pt>
                <c:pt idx="45">
                  <c:v>9.2000000000000011</c:v>
                </c:pt>
                <c:pt idx="46">
                  <c:v>9.4</c:v>
                </c:pt>
                <c:pt idx="47">
                  <c:v>9.6</c:v>
                </c:pt>
                <c:pt idx="48">
                  <c:v>9.8000000000000007</c:v>
                </c:pt>
                <c:pt idx="49">
                  <c:v>10</c:v>
                </c:pt>
                <c:pt idx="50">
                  <c:v>10.200000000000001</c:v>
                </c:pt>
                <c:pt idx="51">
                  <c:v>10.4</c:v>
                </c:pt>
                <c:pt idx="52">
                  <c:v>10.6</c:v>
                </c:pt>
                <c:pt idx="53">
                  <c:v>10.8</c:v>
                </c:pt>
                <c:pt idx="54">
                  <c:v>11</c:v>
                </c:pt>
                <c:pt idx="55">
                  <c:v>11.2</c:v>
                </c:pt>
                <c:pt idx="56">
                  <c:v>11.4</c:v>
                </c:pt>
                <c:pt idx="57">
                  <c:v>11.6</c:v>
                </c:pt>
                <c:pt idx="58">
                  <c:v>11.8</c:v>
                </c:pt>
                <c:pt idx="59">
                  <c:v>12</c:v>
                </c:pt>
                <c:pt idx="60">
                  <c:v>12.2</c:v>
                </c:pt>
                <c:pt idx="61">
                  <c:v>12.4</c:v>
                </c:pt>
                <c:pt idx="62">
                  <c:v>12.6</c:v>
                </c:pt>
                <c:pt idx="63">
                  <c:v>12.8</c:v>
                </c:pt>
                <c:pt idx="64">
                  <c:v>13</c:v>
                </c:pt>
                <c:pt idx="65">
                  <c:v>13.2</c:v>
                </c:pt>
                <c:pt idx="66">
                  <c:v>13.4</c:v>
                </c:pt>
                <c:pt idx="67">
                  <c:v>13.6</c:v>
                </c:pt>
                <c:pt idx="68">
                  <c:v>13.8</c:v>
                </c:pt>
                <c:pt idx="69">
                  <c:v>14</c:v>
                </c:pt>
                <c:pt idx="70">
                  <c:v>14.2</c:v>
                </c:pt>
                <c:pt idx="71">
                  <c:v>14.4</c:v>
                </c:pt>
                <c:pt idx="72">
                  <c:v>14.6</c:v>
                </c:pt>
                <c:pt idx="73">
                  <c:v>14.8</c:v>
                </c:pt>
                <c:pt idx="74">
                  <c:v>15</c:v>
                </c:pt>
                <c:pt idx="75">
                  <c:v>15.2</c:v>
                </c:pt>
                <c:pt idx="76">
                  <c:v>15.4</c:v>
                </c:pt>
                <c:pt idx="77">
                  <c:v>15.6</c:v>
                </c:pt>
                <c:pt idx="78">
                  <c:v>15.8</c:v>
                </c:pt>
                <c:pt idx="79">
                  <c:v>16</c:v>
                </c:pt>
                <c:pt idx="80">
                  <c:v>16.2</c:v>
                </c:pt>
                <c:pt idx="81">
                  <c:v>16.399999999999999</c:v>
                </c:pt>
                <c:pt idx="82">
                  <c:v>16.600000000000001</c:v>
                </c:pt>
                <c:pt idx="83">
                  <c:v>16.8</c:v>
                </c:pt>
                <c:pt idx="84">
                  <c:v>17</c:v>
                </c:pt>
                <c:pt idx="85">
                  <c:v>17.2</c:v>
                </c:pt>
                <c:pt idx="86">
                  <c:v>17.399999999999999</c:v>
                </c:pt>
                <c:pt idx="87">
                  <c:v>17.600000000000001</c:v>
                </c:pt>
                <c:pt idx="88">
                  <c:v>17.8</c:v>
                </c:pt>
                <c:pt idx="89">
                  <c:v>18</c:v>
                </c:pt>
                <c:pt idx="90">
                  <c:v>18.2</c:v>
                </c:pt>
                <c:pt idx="91">
                  <c:v>18.399999999999999</c:v>
                </c:pt>
                <c:pt idx="92">
                  <c:v>18.600000000000001</c:v>
                </c:pt>
                <c:pt idx="93">
                  <c:v>18.8</c:v>
                </c:pt>
                <c:pt idx="94">
                  <c:v>19</c:v>
                </c:pt>
                <c:pt idx="95">
                  <c:v>19.2</c:v>
                </c:pt>
                <c:pt idx="96">
                  <c:v>19.399999999999999</c:v>
                </c:pt>
                <c:pt idx="97">
                  <c:v>19.600000000000001</c:v>
                </c:pt>
                <c:pt idx="98">
                  <c:v>19.8</c:v>
                </c:pt>
                <c:pt idx="99">
                  <c:v>20</c:v>
                </c:pt>
                <c:pt idx="100">
                  <c:v>20.2</c:v>
                </c:pt>
                <c:pt idx="101">
                  <c:v>20.399999999999999</c:v>
                </c:pt>
                <c:pt idx="102">
                  <c:v>20.6</c:v>
                </c:pt>
                <c:pt idx="103">
                  <c:v>20.8</c:v>
                </c:pt>
                <c:pt idx="104">
                  <c:v>21</c:v>
                </c:pt>
                <c:pt idx="105">
                  <c:v>21.2</c:v>
                </c:pt>
                <c:pt idx="106">
                  <c:v>21.4</c:v>
                </c:pt>
                <c:pt idx="107">
                  <c:v>21.6</c:v>
                </c:pt>
                <c:pt idx="108">
                  <c:v>21.8</c:v>
                </c:pt>
                <c:pt idx="109">
                  <c:v>22</c:v>
                </c:pt>
                <c:pt idx="110">
                  <c:v>22.2</c:v>
                </c:pt>
                <c:pt idx="111">
                  <c:v>22.4</c:v>
                </c:pt>
                <c:pt idx="112">
                  <c:v>22.6</c:v>
                </c:pt>
                <c:pt idx="113">
                  <c:v>22.8</c:v>
                </c:pt>
                <c:pt idx="114">
                  <c:v>23</c:v>
                </c:pt>
                <c:pt idx="115">
                  <c:v>23.2</c:v>
                </c:pt>
                <c:pt idx="116">
                  <c:v>23.4</c:v>
                </c:pt>
                <c:pt idx="117">
                  <c:v>23.6</c:v>
                </c:pt>
                <c:pt idx="118">
                  <c:v>23.8</c:v>
                </c:pt>
                <c:pt idx="119">
                  <c:v>24</c:v>
                </c:pt>
                <c:pt idx="120">
                  <c:v>24.2</c:v>
                </c:pt>
                <c:pt idx="121">
                  <c:v>24.4</c:v>
                </c:pt>
                <c:pt idx="122">
                  <c:v>24.6</c:v>
                </c:pt>
                <c:pt idx="123">
                  <c:v>24.8</c:v>
                </c:pt>
                <c:pt idx="124">
                  <c:v>25</c:v>
                </c:pt>
                <c:pt idx="125">
                  <c:v>25.2</c:v>
                </c:pt>
                <c:pt idx="126">
                  <c:v>25.4</c:v>
                </c:pt>
                <c:pt idx="127">
                  <c:v>25.6</c:v>
                </c:pt>
                <c:pt idx="128">
                  <c:v>25.8</c:v>
                </c:pt>
                <c:pt idx="129">
                  <c:v>26</c:v>
                </c:pt>
                <c:pt idx="130">
                  <c:v>26.2</c:v>
                </c:pt>
                <c:pt idx="131">
                  <c:v>26.4</c:v>
                </c:pt>
                <c:pt idx="132">
                  <c:v>26.6</c:v>
                </c:pt>
                <c:pt idx="133">
                  <c:v>26.8</c:v>
                </c:pt>
                <c:pt idx="134">
                  <c:v>27</c:v>
                </c:pt>
                <c:pt idx="135">
                  <c:v>27.2</c:v>
                </c:pt>
                <c:pt idx="136">
                  <c:v>27.4</c:v>
                </c:pt>
                <c:pt idx="137">
                  <c:v>27.6</c:v>
                </c:pt>
                <c:pt idx="138">
                  <c:v>27.8</c:v>
                </c:pt>
                <c:pt idx="139">
                  <c:v>28</c:v>
                </c:pt>
                <c:pt idx="140">
                  <c:v>28.2</c:v>
                </c:pt>
                <c:pt idx="141">
                  <c:v>28.4</c:v>
                </c:pt>
                <c:pt idx="142">
                  <c:v>28.6</c:v>
                </c:pt>
                <c:pt idx="143">
                  <c:v>28.8</c:v>
                </c:pt>
                <c:pt idx="144">
                  <c:v>29</c:v>
                </c:pt>
                <c:pt idx="145">
                  <c:v>29.2</c:v>
                </c:pt>
                <c:pt idx="146">
                  <c:v>29.4</c:v>
                </c:pt>
                <c:pt idx="147">
                  <c:v>29.6</c:v>
                </c:pt>
                <c:pt idx="148">
                  <c:v>29.8</c:v>
                </c:pt>
                <c:pt idx="149">
                  <c:v>30</c:v>
                </c:pt>
              </c:numCache>
            </c:numRef>
          </c:cat>
          <c:val>
            <c:numRef>
              <c:f>Sheet2!$B$6:$EU$6</c:f>
              <c:numCache>
                <c:formatCode>General</c:formatCode>
                <c:ptCount val="1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9.4403796741910891E-167</c:v>
                </c:pt>
                <c:pt idx="5">
                  <c:v>4.6304529110362849E-109</c:v>
                </c:pt>
                <c:pt idx="6">
                  <c:v>1.9176499769590166E-78</c:v>
                </c:pt>
                <c:pt idx="7">
                  <c:v>1.2553344006522298E-59</c:v>
                </c:pt>
                <c:pt idx="8">
                  <c:v>5.4210689034609272E-47</c:v>
                </c:pt>
                <c:pt idx="9">
                  <c:v>5.4724194956322006E-38</c:v>
                </c:pt>
                <c:pt idx="10">
                  <c:v>2.7111576870976647E-31</c:v>
                </c:pt>
                <c:pt idx="11">
                  <c:v>3.7334909235420042E-26</c:v>
                </c:pt>
                <c:pt idx="12">
                  <c:v>4.1211267904106701E-22</c:v>
                </c:pt>
                <c:pt idx="13">
                  <c:v>7.2167084714558254E-19</c:v>
                </c:pt>
                <c:pt idx="14">
                  <c:v>3.1738947514523034E-16</c:v>
                </c:pt>
                <c:pt idx="15">
                  <c:v>4.8286808590698549E-14</c:v>
                </c:pt>
                <c:pt idx="16">
                  <c:v>3.1977132156584902E-12</c:v>
                </c:pt>
                <c:pt idx="17">
                  <c:v>1.0915297587111723E-10</c:v>
                </c:pt>
                <c:pt idx="18">
                  <c:v>2.180596917412852E-9</c:v>
                </c:pt>
                <c:pt idx="19">
                  <c:v>2.8097757505800043E-8</c:v>
                </c:pt>
                <c:pt idx="20">
                  <c:v>2.518560501249093E-7</c:v>
                </c:pt>
                <c:pt idx="21">
                  <c:v>1.6669069282467011E-6</c:v>
                </c:pt>
                <c:pt idx="22">
                  <c:v>8.5434127178208237E-6</c:v>
                </c:pt>
                <c:pt idx="23">
                  <c:v>3.5238708538869893E-5</c:v>
                </c:pt>
                <c:pt idx="24">
                  <c:v>1.2070093900881498E-4</c:v>
                </c:pt>
                <c:pt idx="25">
                  <c:v>3.5231468995090419E-4</c:v>
                </c:pt>
                <c:pt idx="26">
                  <c:v>8.9537167694315513E-4</c:v>
                </c:pt>
                <c:pt idx="27">
                  <c:v>2.0171078834361092E-3</c:v>
                </c:pt>
                <c:pt idx="28">
                  <c:v>4.0895963464206561E-3</c:v>
                </c:pt>
                <c:pt idx="29">
                  <c:v>7.5584062650434517E-3</c:v>
                </c:pt>
                <c:pt idx="30">
                  <c:v>1.2874543625301353E-2</c:v>
                </c:pt>
                <c:pt idx="31">
                  <c:v>2.0401481661970988E-2</c:v>
                </c:pt>
                <c:pt idx="32">
                  <c:v>3.0320294753164782E-2</c:v>
                </c:pt>
                <c:pt idx="33">
                  <c:v>4.2558828880010301E-2</c:v>
                </c:pt>
                <c:pt idx="34">
                  <c:v>5.6764512352998509E-2</c:v>
                </c:pt>
                <c:pt idx="35">
                  <c:v>7.2327985421919927E-2</c:v>
                </c:pt>
                <c:pt idx="36">
                  <c:v>8.8451299288394458E-2</c:v>
                </c:pt>
                <c:pt idx="37">
                  <c:v>0.10424448991963826</c:v>
                </c:pt>
                <c:pt idx="38">
                  <c:v>0.1188301710749065</c:v>
                </c:pt>
                <c:pt idx="39">
                  <c:v>0.13143730816417126</c:v>
                </c:pt>
                <c:pt idx="40">
                  <c:v>0.14147076919095475</c:v>
                </c:pt>
                <c:pt idx="41">
                  <c:v>0.14855026058240137</c:v>
                </c:pt>
                <c:pt idx="42">
                  <c:v>0.15251880503209431</c:v>
                </c:pt>
                <c:pt idx="43">
                  <c:v>0.15342572860212458</c:v>
                </c:pt>
                <c:pt idx="44">
                  <c:v>0.15149174249664513</c:v>
                </c:pt>
                <c:pt idx="45">
                  <c:v>0.14706431270547418</c:v>
                </c:pt>
                <c:pt idx="46">
                  <c:v>0.14057064403766203</c:v>
                </c:pt>
                <c:pt idx="47">
                  <c:v>0.13247389992629491</c:v>
                </c:pt>
                <c:pt idx="48">
                  <c:v>0.12323629870833738</c:v>
                </c:pt>
                <c:pt idx="49">
                  <c:v>0.11329087608781604</c:v>
                </c:pt>
                <c:pt idx="50">
                  <c:v>0.10302221446138564</c:v>
                </c:pt>
                <c:pt idx="51">
                  <c:v>9.2755398690821556E-2</c:v>
                </c:pt>
                <c:pt idx="52">
                  <c:v>8.2751848314396539E-2</c:v>
                </c:pt>
                <c:pt idx="53">
                  <c:v>7.321042355797773E-2</c:v>
                </c:pt>
                <c:pt idx="54">
                  <c:v>6.4272209874086814E-2</c:v>
                </c:pt>
                <c:pt idx="55">
                  <c:v>5.6027557877320514E-2</c:v>
                </c:pt>
                <c:pt idx="56">
                  <c:v>4.8524212399649991E-2</c:v>
                </c:pt>
                <c:pt idx="57">
                  <c:v>4.1775646270799972E-2</c:v>
                </c:pt>
                <c:pt idx="58">
                  <c:v>3.5768981843614427E-2</c:v>
                </c:pt>
                <c:pt idx="59">
                  <c:v>3.0472113850057627E-2</c:v>
                </c:pt>
                <c:pt idx="60">
                  <c:v>2.5839831432456616E-2</c:v>
                </c:pt>
                <c:pt idx="61">
                  <c:v>2.1818874459383398E-2</c:v>
                </c:pt>
                <c:pt idx="62">
                  <c:v>1.8351954063648881E-2</c:v>
                </c:pt>
                <c:pt idx="63">
                  <c:v>1.5380826854511765E-2</c:v>
                </c:pt>
                <c:pt idx="64">
                  <c:v>1.2848544301117466E-2</c:v>
                </c:pt>
                <c:pt idx="65">
                  <c:v>1.0701010783194595E-2</c:v>
                </c:pt>
                <c:pt idx="66">
                  <c:v>8.8879821588110069E-3</c:v>
                </c:pt>
                <c:pt idx="67">
                  <c:v>7.3636265543255584E-3</c:v>
                </c:pt>
                <c:pt idx="68">
                  <c:v>6.0867543360384677E-3</c:v>
                </c:pt>
                <c:pt idx="69">
                  <c:v>5.0208076598193454E-3</c:v>
                </c:pt>
                <c:pt idx="70">
                  <c:v>4.1336834760510623E-3</c:v>
                </c:pt>
                <c:pt idx="71">
                  <c:v>3.3974485368095846E-3</c:v>
                </c:pt>
                <c:pt idx="72">
                  <c:v>2.7879914248561976E-3</c:v>
                </c:pt>
                <c:pt idx="73">
                  <c:v>2.284645144189793E-3</c:v>
                </c:pt>
                <c:pt idx="74">
                  <c:v>1.8698043810501047E-3</c:v>
                </c:pt>
                <c:pt idx="75">
                  <c:v>1.5285540170897295E-3</c:v>
                </c:pt>
                <c:pt idx="76">
                  <c:v>1.24831963017988E-3</c:v>
                </c:pt>
                <c:pt idx="77">
                  <c:v>1.0185463001586739E-3</c:v>
                </c:pt>
                <c:pt idx="78">
                  <c:v>8.30408794381512E-4</c:v>
                </c:pt>
                <c:pt idx="79">
                  <c:v>6.765539073003685E-4</c:v>
                </c:pt>
                <c:pt idx="80">
                  <c:v>5.5087416336171231E-4</c:v>
                </c:pt>
                <c:pt idx="81">
                  <c:v>4.4831108836125929E-4</c:v>
                </c:pt>
                <c:pt idx="82">
                  <c:v>3.6468566701978105E-4</c:v>
                </c:pt>
                <c:pt idx="83">
                  <c:v>2.9655331844348845E-4</c:v>
                </c:pt>
                <c:pt idx="84">
                  <c:v>2.4108064579800832E-4</c:v>
                </c:pt>
                <c:pt idx="85">
                  <c:v>1.9594128261697899E-4</c:v>
                </c:pt>
                <c:pt idx="86">
                  <c:v>1.5922831373696219E-4</c:v>
                </c:pt>
                <c:pt idx="87">
                  <c:v>1.2938095590088691E-4</c:v>
                </c:pt>
                <c:pt idx="88">
                  <c:v>1.0512341454837581E-4</c:v>
                </c:pt>
                <c:pt idx="89">
                  <c:v>8.5414070564525258E-5</c:v>
                </c:pt>
                <c:pt idx="90">
                  <c:v>6.9403381474558471E-5</c:v>
                </c:pt>
                <c:pt idx="91">
                  <c:v>5.6399098100607885E-5</c:v>
                </c:pt>
                <c:pt idx="92">
                  <c:v>4.5837595753361406E-5</c:v>
                </c:pt>
                <c:pt idx="93">
                  <c:v>3.7260296687225107E-5</c:v>
                </c:pt>
                <c:pt idx="94">
                  <c:v>3.0294317474867926E-5</c:v>
                </c:pt>
                <c:pt idx="95">
                  <c:v>2.4636611864930453E-5</c:v>
                </c:pt>
                <c:pt idx="96">
                  <c:v>2.0040997914076288E-5</c:v>
                </c:pt>
                <c:pt idx="97">
                  <c:v>1.6307559409741096E-5</c:v>
                </c:pt>
                <c:pt idx="98">
                  <c:v>1.32739976409418E-5</c:v>
                </c:pt>
                <c:pt idx="99">
                  <c:v>1.0808582255159469E-5</c:v>
                </c:pt>
                <c:pt idx="100">
                  <c:v>8.8044110050720062E-6</c:v>
                </c:pt>
                <c:pt idx="101">
                  <c:v>7.1747392564087105E-6</c:v>
                </c:pt>
                <c:pt idx="102">
                  <c:v>5.849182660143451E-6</c:v>
                </c:pt>
                <c:pt idx="103">
                  <c:v>4.7706316881852193E-6</c:v>
                </c:pt>
                <c:pt idx="104">
                  <c:v>3.8927459301068799E-6</c:v>
                </c:pt>
                <c:pt idx="105">
                  <c:v>3.1779201351259474E-6</c:v>
                </c:pt>
                <c:pt idx="106">
                  <c:v>2.5956338042223563E-6</c:v>
                </c:pt>
                <c:pt idx="107">
                  <c:v>2.1211124116924818E-6</c:v>
                </c:pt>
                <c:pt idx="108">
                  <c:v>1.7342416720625034E-6</c:v>
                </c:pt>
                <c:pt idx="109">
                  <c:v>1.4186871785532291E-6</c:v>
                </c:pt>
                <c:pt idx="110">
                  <c:v>1.1611806509690003E-6</c:v>
                </c:pt>
                <c:pt idx="111">
                  <c:v>9.5094130021629862E-7</c:v>
                </c:pt>
                <c:pt idx="112">
                  <c:v>7.7920673921697329E-7</c:v>
                </c:pt>
                <c:pt idx="113">
                  <c:v>6.3885269019191019E-7</c:v>
                </c:pt>
                <c:pt idx="114">
                  <c:v>5.2408465770150922E-7</c:v>
                </c:pt>
                <c:pt idx="115">
                  <c:v>4.3018792120887424E-7</c:v>
                </c:pt>
                <c:pt idx="116">
                  <c:v>3.5332478631145199E-7</c:v>
                </c:pt>
                <c:pt idx="117">
                  <c:v>2.9037013157955961E-7</c:v>
                </c:pt>
                <c:pt idx="118">
                  <c:v>2.3877798922705966E-7</c:v>
                </c:pt>
                <c:pt idx="119">
                  <c:v>1.9647327697089022E-7</c:v>
                </c:pt>
                <c:pt idx="120">
                  <c:v>1.6176391601775985E-7</c:v>
                </c:pt>
                <c:pt idx="121">
                  <c:v>1.3326947549173529E-7</c:v>
                </c:pt>
                <c:pt idx="122">
                  <c:v>1.0986321691654002E-7</c:v>
                </c:pt>
                <c:pt idx="123">
                  <c:v>9.0625006198908841E-8</c:v>
                </c:pt>
                <c:pt idx="124">
                  <c:v>7.4803041398097797E-8</c:v>
                </c:pt>
                <c:pt idx="125">
                  <c:v>6.1782733889152153E-8</c:v>
                </c:pt>
                <c:pt idx="126">
                  <c:v>5.106139574859584E-8</c:v>
                </c:pt>
                <c:pt idx="127">
                  <c:v>4.2227641423083455E-8</c:v>
                </c:pt>
                <c:pt idx="128">
                  <c:v>3.4944618415689727E-8</c:v>
                </c:pt>
                <c:pt idx="129">
                  <c:v>2.8936349097573984E-8</c:v>
                </c:pt>
                <c:pt idx="130">
                  <c:v>2.3976601317779192E-8</c:v>
                </c:pt>
                <c:pt idx="131">
                  <c:v>1.9879815305322857E-8</c:v>
                </c:pt>
                <c:pt idx="132">
                  <c:v>1.6493703342655343E-8</c:v>
                </c:pt>
                <c:pt idx="133">
                  <c:v>1.3693210808273621E-8</c:v>
                </c:pt>
                <c:pt idx="134">
                  <c:v>1.1375585650917737E-8</c:v>
                </c:pt>
                <c:pt idx="135">
                  <c:v>9.4563507669818333E-9</c:v>
                </c:pt>
                <c:pt idx="136">
                  <c:v>7.8660122089310704E-9</c:v>
                </c:pt>
                <c:pt idx="137">
                  <c:v>6.5473673566818726E-9</c:v>
                </c:pt>
                <c:pt idx="138">
                  <c:v>5.4533025124625278E-9</c:v>
                </c:pt>
                <c:pt idx="139">
                  <c:v>4.5449899465504637E-9</c:v>
                </c:pt>
                <c:pt idx="140">
                  <c:v>3.7904111280749557E-9</c:v>
                </c:pt>
                <c:pt idx="141">
                  <c:v>3.1631464516974833E-9</c:v>
                </c:pt>
                <c:pt idx="142">
                  <c:v>2.641382808482565E-9</c:v>
                </c:pt>
                <c:pt idx="143">
                  <c:v>2.2070993263757256E-9</c:v>
                </c:pt>
                <c:pt idx="144">
                  <c:v>1.8453989102520909E-9</c:v>
                </c:pt>
                <c:pt idx="145">
                  <c:v>1.5439591578144471E-9</c:v>
                </c:pt>
                <c:pt idx="146">
                  <c:v>1.2925810705017488E-9</c:v>
                </c:pt>
                <c:pt idx="147">
                  <c:v>1.0828179246587083E-9</c:v>
                </c:pt>
                <c:pt idx="148">
                  <c:v>9.0766988513370985E-10</c:v>
                </c:pt>
                <c:pt idx="149">
                  <c:v>7.6133256725491394E-10</c:v>
                </c:pt>
              </c:numCache>
            </c:numRef>
          </c:val>
        </c:ser>
        <c:marker val="1"/>
        <c:axId val="152438656"/>
        <c:axId val="152500864"/>
      </c:lineChart>
      <c:catAx>
        <c:axId val="152438656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Расстояние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500864"/>
        <c:crosses val="autoZero"/>
        <c:auto val="1"/>
        <c:lblAlgn val="ctr"/>
        <c:lblOffset val="100"/>
      </c:catAx>
      <c:valAx>
        <c:axId val="1525008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Вероятность</a:t>
                </a:r>
                <a:endParaRPr lang="en-US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43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F67A-7EBD-4B68-BEA4-AA7CAE95C034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2DEA-4A99-4C5C-BF2C-3BDA60A4E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116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F67A-7EBD-4B68-BEA4-AA7CAE95C034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2DEA-4A99-4C5C-BF2C-3BDA60A4E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503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F67A-7EBD-4B68-BEA4-AA7CAE95C034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2DEA-4A99-4C5C-BF2C-3BDA60A4E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F67A-7EBD-4B68-BEA4-AA7CAE95C034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2DEA-4A99-4C5C-BF2C-3BDA60A4E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179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F67A-7EBD-4B68-BEA4-AA7CAE95C034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2DEA-4A99-4C5C-BF2C-3BDA60A4E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185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F67A-7EBD-4B68-BEA4-AA7CAE95C034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2DEA-4A99-4C5C-BF2C-3BDA60A4E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294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F67A-7EBD-4B68-BEA4-AA7CAE95C034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2DEA-4A99-4C5C-BF2C-3BDA60A4E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52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F67A-7EBD-4B68-BEA4-AA7CAE95C034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2DEA-4A99-4C5C-BF2C-3BDA60A4E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49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F67A-7EBD-4B68-BEA4-AA7CAE95C034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2DEA-4A99-4C5C-BF2C-3BDA60A4E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6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F67A-7EBD-4B68-BEA4-AA7CAE95C034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2DEA-4A99-4C5C-BF2C-3BDA60A4E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11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F67A-7EBD-4B68-BEA4-AA7CAE95C034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2DEA-4A99-4C5C-BF2C-3BDA60A4E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967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BF67A-7EBD-4B68-BEA4-AA7CAE95C034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F2DEA-4A99-4C5C-BF2C-3BDA60A4E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619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5017" y="281896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cap="all" dirty="0"/>
              <a:t>Определение местоположения и физического состояния носителя радиочастотной </a:t>
            </a:r>
            <a:r>
              <a:rPr lang="ru-RU" b="1" cap="all" dirty="0" smtClean="0"/>
              <a:t>метки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48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Соответствие эмпирического распределения нормальному закону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40622922"/>
              </p:ext>
            </p:extLst>
          </p:nvPr>
        </p:nvGraphicFramePr>
        <p:xfrm>
          <a:off x="1228300" y="1925633"/>
          <a:ext cx="8980225" cy="4480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400584"/>
                <a:gridCol w="1041801"/>
                <a:gridCol w="1060404"/>
                <a:gridCol w="1037374"/>
                <a:gridCol w="1037374"/>
                <a:gridCol w="1001939"/>
                <a:gridCol w="1022312"/>
                <a:gridCol w="1378437"/>
              </a:tblGrid>
              <a:tr h="479044"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Расстояние, 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Проверка соответствия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</a:tr>
              <a:tr h="319362"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117,04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0,2184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0,4673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1,73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6,63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соотв.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</a:tr>
              <a:tr h="319362"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110,87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0,9331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0,966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0,56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9,21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соотв.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</a:tr>
              <a:tr h="319362"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94,08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3,7336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1,9323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3,76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18,47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соотв.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</a:tr>
              <a:tr h="319362"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86,89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5,0179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2,24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20,09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соотв.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</a:tr>
              <a:tr h="319362"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84,11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5,5979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2,366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7,30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21,66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соотв.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</a:tr>
              <a:tr h="319362"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79,78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7,5116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2,74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17,91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23,21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соотв.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</a:tr>
              <a:tr h="319362"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76,53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5,4691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2,3386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16,89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21,66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соотв.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</a:tr>
              <a:tr h="319362"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73,92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7,0536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2,6559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6,85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23,21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соотв.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</a:tr>
              <a:tr h="319362"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69,68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7,9776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2,8245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8,98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24,72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соотв.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</a:tr>
              <a:tr h="319362"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59,9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7,7900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2,7911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24,22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26,21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соотв.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</a:tr>
              <a:tr h="319362"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59,25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10,827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3,2905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14,57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27,69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соотв.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</a:tr>
              <a:tr h="319362"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49,32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9,9176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3,1492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10,09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24,72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indent="3962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соотв.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</a:tr>
            </a:tbl>
          </a:graphicData>
        </a:graphic>
      </p:graphicFrame>
      <p:pic>
        <p:nvPicPr>
          <p:cNvPr id="1036" name="Picture 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5342" y="2179635"/>
            <a:ext cx="453337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2606" y="2160587"/>
            <a:ext cx="669211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8574" y="2160586"/>
            <a:ext cx="626036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684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 кривых зависимости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031942252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94462402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9351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Вероятность нахождения на расстоянии от источника в зависимости от </a:t>
            </a:r>
            <a:r>
              <a:rPr lang="en-US" dirty="0" smtClean="0"/>
              <a:t>RSSI</a:t>
            </a:r>
            <a:r>
              <a:rPr lang="ru-RU" dirty="0" smtClean="0"/>
              <a:t> сигнала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8" name="Content Placeholder 7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826633826"/>
                  </p:ext>
                </p:extLst>
              </p:nvPr>
            </p:nvGraphicFramePr>
            <p:xfrm>
              <a:off x="838200" y="1940084"/>
              <a:ext cx="10515600" cy="1481455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505901"/>
                    <a:gridCol w="3505901"/>
                    <a:gridCol w="3503798"/>
                  </a:tblGrid>
                  <a:tr h="0">
                    <a:tc>
                      <a:txBody>
                        <a:bodyPr/>
                        <a:lstStyle/>
                        <a:p>
                          <a:pPr indent="3962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Зависимость</a:t>
                          </a:r>
                          <a:endParaRPr lang="ru-RU" sz="14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3962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Уравнение аппроксимирующей кривой</a:t>
                          </a:r>
                          <a:endParaRPr lang="ru-RU" sz="14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3962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Погрешность </a:t>
                          </a:r>
                          <a:endParaRPr lang="ru-RU" sz="14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indent="3962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аппроксимации</a:t>
                          </a:r>
                          <a:endParaRPr lang="ru-RU" sz="14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indent="3962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Мат. ожидание от расстояния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3962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2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ru-RU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-15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,649 </a:t>
                          </a:r>
                          <a:r>
                            <a:rPr lang="en-US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ln(x) + 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109,04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3962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5,25%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indent="3962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Макс. значение от расстояния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3962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i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</a:t>
                          </a:r>
                          <a:r>
                            <a:rPr lang="ru-RU" sz="1200" i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-13,952 </a:t>
                          </a:r>
                          <a:r>
                            <a:rPr lang="en-US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ln</a:t>
                          </a:r>
                          <a:r>
                            <a:rPr lang="ru-RU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ru-RU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+ 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111,34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3962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647700" algn="l"/>
                              <a:tab pos="1003935" algn="ctr"/>
                            </a:tabLst>
                          </a:pP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5,30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%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indent="3962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Мин. значение от расстояния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3962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i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min</a:t>
                          </a:r>
                          <a:r>
                            <a:rPr lang="ru-RU" sz="1200" i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-17,329 </a:t>
                          </a:r>
                          <a:r>
                            <a:rPr lang="en-US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ln</a:t>
                          </a:r>
                          <a:r>
                            <a:rPr lang="ru-RU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ru-RU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+ 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106,22   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3962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6,29%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indent="3962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Дисперсия от расстояния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3962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ru-RU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2,41 </a:t>
                          </a:r>
                          <a:r>
                            <a:rPr lang="en-US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ln</a:t>
                          </a:r>
                          <a:r>
                            <a:rPr lang="ru-RU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ru-RU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+ 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1,52   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3962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23,34%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8" name="Content Placeholder 7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xmlns="" val="2826633826"/>
                  </p:ext>
                </p:extLst>
              </p:nvPr>
            </p:nvGraphicFramePr>
            <p:xfrm>
              <a:off x="838200" y="1940084"/>
              <a:ext cx="10515600" cy="164592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505901"/>
                    <a:gridCol w="3505901"/>
                    <a:gridCol w="3503798"/>
                  </a:tblGrid>
                  <a:tr h="515747">
                    <a:tc>
                      <a:txBody>
                        <a:bodyPr/>
                        <a:lstStyle/>
                        <a:p>
                          <a:pPr indent="3962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Зависимость</a:t>
                          </a:r>
                          <a:endParaRPr lang="ru-RU" sz="14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3962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Уравнение аппроксимирующей кривой</a:t>
                          </a:r>
                          <a:endParaRPr lang="ru-RU" sz="14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3962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Погрешность </a:t>
                          </a:r>
                          <a:endParaRPr lang="ru-RU" sz="14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indent="3962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аппроксимации</a:t>
                          </a:r>
                          <a:endParaRPr lang="ru-RU" sz="14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41427">
                    <a:tc>
                      <a:txBody>
                        <a:bodyPr/>
                        <a:lstStyle/>
                        <a:p>
                          <a:pPr indent="3962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Мат. ожидание от расстояния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000" t="-215000" r="-100174" b="-3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3962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5,25%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41427">
                    <a:tc>
                      <a:txBody>
                        <a:bodyPr/>
                        <a:lstStyle/>
                        <a:p>
                          <a:pPr indent="3962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Макс. значение от расстояния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3962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i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</a:t>
                          </a:r>
                          <a:r>
                            <a:rPr lang="ru-RU" sz="1200" i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-13,952 </a:t>
                          </a:r>
                          <a:r>
                            <a:rPr lang="en-US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ln</a:t>
                          </a:r>
                          <a:r>
                            <a:rPr lang="ru-RU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ru-RU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+ 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111,34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3962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647700" algn="l"/>
                              <a:tab pos="1003935" algn="ctr"/>
                            </a:tabLst>
                          </a:pP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5,30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%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41427">
                    <a:tc>
                      <a:txBody>
                        <a:bodyPr/>
                        <a:lstStyle/>
                        <a:p>
                          <a:pPr indent="3962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Мин. значение от расстояния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3962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i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min</a:t>
                          </a:r>
                          <a:r>
                            <a:rPr lang="ru-RU" sz="1200" i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-17,329 </a:t>
                          </a:r>
                          <a:r>
                            <a:rPr lang="en-US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ln</a:t>
                          </a:r>
                          <a:r>
                            <a:rPr lang="ru-RU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ru-RU" sz="1200" i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+ 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106,22   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3962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6,29%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41427">
                    <a:tc>
                      <a:txBody>
                        <a:bodyPr/>
                        <a:lstStyle/>
                        <a:p>
                          <a:pPr indent="3962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Дисперсия от расстояния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000" t="-512500" r="-100174" b="-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39624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23,34%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38200" y="3835067"/>
                <a:ext cx="10515600" cy="2341896"/>
              </a:xfrm>
            </p:spPr>
            <p:txBody>
              <a:bodyPr/>
              <a:lstStyle/>
              <a:p>
                <a:pPr marL="0" indent="0">
                  <a:buNone/>
                </a:pPr>
                <a14:m/>
              </a:p>
              <a:p>
                <a:pPr marL="0" indent="0">
                  <a:buNone/>
                </a:pPr>
                <a:endParaRPr lang="ru-RU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8200" y="3835067"/>
                <a:ext cx="10515600" cy="2341896"/>
              </a:xfr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447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Вероятность нахождения на расстоянии от источника в зависимости от </a:t>
            </a:r>
            <a:r>
              <a:rPr lang="en-US" dirty="0" smtClean="0"/>
              <a:t>RSSI</a:t>
            </a:r>
            <a:r>
              <a:rPr lang="ru-RU" dirty="0" smtClean="0"/>
              <a:t> сигнала</a:t>
            </a:r>
            <a:endParaRPr lang="ru-RU" dirty="0"/>
          </a:p>
        </p:txBody>
      </p:sp>
      <p:graphicFrame>
        <p:nvGraphicFramePr>
          <p:cNvPr id="5" name="Content Placeholder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026707599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Содержимое 7" descr="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92399" y="1894321"/>
            <a:ext cx="3721226" cy="1527490"/>
          </a:xfrm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82410" y="3781072"/>
            <a:ext cx="5607524" cy="194686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5611812" cy="1929117"/>
          </a:xfrm>
        </p:spPr>
        <p:txBody>
          <a:bodyPr>
            <a:normAutofit/>
          </a:bodyPr>
          <a:lstStyle/>
          <a:p>
            <a:r>
              <a:rPr lang="ru-RU" dirty="0"/>
              <a:t>Вероятность нахождения на расстоянии от источника в зависимости от </a:t>
            </a:r>
            <a:r>
              <a:rPr lang="en-US" dirty="0"/>
              <a:t>RSSI</a:t>
            </a:r>
            <a:r>
              <a:rPr lang="ru-RU" dirty="0"/>
              <a:t> </a:t>
            </a:r>
            <a:r>
              <a:rPr lang="ru-RU" dirty="0" smtClean="0"/>
              <a:t>сигнала в пространстве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43515"/>
            <a:ext cx="3932237" cy="3025473"/>
          </a:xfrm>
        </p:spPr>
        <p:txBody>
          <a:bodyPr/>
          <a:lstStyle/>
          <a:p>
            <a:r>
              <a:rPr lang="ru-RU" dirty="0" smtClean="0"/>
              <a:t>Один считыватель с </a:t>
            </a:r>
            <a:r>
              <a:rPr lang="en-US" dirty="0" smtClean="0"/>
              <a:t>RSSI=96</a:t>
            </a:r>
            <a:r>
              <a:rPr lang="ru-RU" dirty="0" smtClean="0"/>
              <a:t>, обозначен красным цветом.</a:t>
            </a:r>
          </a:p>
          <a:p>
            <a:r>
              <a:rPr lang="ru-RU" dirty="0" smtClean="0"/>
              <a:t>Одна клетка на изображении представляет 10 см</a:t>
            </a:r>
            <a:r>
              <a:rPr lang="ru-RU" baseline="30000" dirty="0" smtClean="0"/>
              <a:t>2</a:t>
            </a:r>
            <a:r>
              <a:rPr lang="ru-RU" dirty="0" smtClean="0"/>
              <a:t> пространства.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xmlns="" val="232512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59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955800"/>
          </a:xfrm>
        </p:spPr>
        <p:txBody>
          <a:bodyPr>
            <a:normAutofit/>
          </a:bodyPr>
          <a:lstStyle/>
          <a:p>
            <a:r>
              <a:rPr lang="ru-RU" dirty="0" smtClean="0"/>
              <a:t>Определение местоположения по трем приемникам сигнала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23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9075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933575"/>
          </a:xfrm>
        </p:spPr>
        <p:txBody>
          <a:bodyPr>
            <a:normAutofit/>
          </a:bodyPr>
          <a:lstStyle/>
          <a:p>
            <a:r>
              <a:rPr lang="ru-RU" dirty="0"/>
              <a:t>Определение местоположения по </a:t>
            </a:r>
            <a:r>
              <a:rPr lang="ru-RU" dirty="0" smtClean="0"/>
              <a:t>пяти </a:t>
            </a:r>
            <a:r>
              <a:rPr lang="ru-RU" dirty="0"/>
              <a:t>приемникам сигнала</a:t>
            </a:r>
          </a:p>
        </p:txBody>
      </p:sp>
    </p:spTree>
    <p:extLst>
      <p:ext uri="{BB962C8B-B14F-4D97-AF65-F5344CB8AC3E}">
        <p14:creationId xmlns:p14="http://schemas.microsoft.com/office/powerpoint/2010/main" xmlns="" val="22560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Проведение </a:t>
            </a:r>
            <a:r>
              <a:rPr lang="ru-RU" dirty="0" smtClean="0"/>
              <a:t>испытаний</a:t>
            </a:r>
            <a:endParaRPr lang="ru-RU" dirty="0"/>
          </a:p>
        </p:txBody>
      </p:sp>
      <p:pic>
        <p:nvPicPr>
          <p:cNvPr id="4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2834" y="1825625"/>
            <a:ext cx="6186332" cy="4351338"/>
          </a:xfrm>
        </p:spPr>
      </p:pic>
    </p:spTree>
    <p:extLst>
      <p:ext uri="{BB962C8B-B14F-4D97-AF65-F5344CB8AC3E}">
        <p14:creationId xmlns:p14="http://schemas.microsoft.com/office/powerpoint/2010/main" xmlns="" val="138428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</a:t>
            </a:r>
            <a:r>
              <a:rPr lang="ru-RU" dirty="0"/>
              <a:t>испытаний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827945311"/>
              </p:ext>
            </p:extLst>
          </p:nvPr>
        </p:nvGraphicFramePr>
        <p:xfrm>
          <a:off x="838200" y="1825625"/>
          <a:ext cx="10515600" cy="2289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/>
                <a:gridCol w="3505200"/>
                <a:gridCol w="3505200"/>
              </a:tblGrid>
              <a:tr h="460375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Вероятностный алгоритм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 триангуляции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Среднее отклонение получившейся траектории от реальной траектории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en-US" dirty="0" smtClean="0"/>
                        <a:t>0</a:t>
                      </a:r>
                      <a:r>
                        <a:rPr lang="ru-RU" dirty="0" smtClean="0"/>
                        <a:t>,</a:t>
                      </a:r>
                      <a:r>
                        <a:rPr lang="en-US" dirty="0" smtClean="0"/>
                        <a:t>36</a:t>
                      </a:r>
                      <a:r>
                        <a:rPr lang="ru-RU" baseline="0" dirty="0" smtClean="0"/>
                        <a:t> 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0,65 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Средняя относительная погрешность определения местоположения объекта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6,17%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11,92%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6613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физического состояния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098102" cy="435133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Используется акселерометр.</a:t>
            </a:r>
          </a:p>
          <a:p>
            <a:r>
              <a:rPr lang="ru-RU" dirty="0" smtClean="0"/>
              <a:t>Параметром выступает </a:t>
            </a:r>
            <a:r>
              <a:rPr lang="ru-RU" dirty="0" smtClean="0"/>
              <a:t>длина </a:t>
            </a:r>
            <a:r>
              <a:rPr lang="ru-RU" dirty="0" smtClean="0"/>
              <a:t>вектора ускорения.</a:t>
            </a:r>
          </a:p>
          <a:p>
            <a:r>
              <a:rPr lang="ru-RU" dirty="0" smtClean="0"/>
              <a:t>Различает такие состояние как бег, хождение, неподвижное нахождение носителя на одном месте и неподвижное состояние </a:t>
            </a:r>
            <a:r>
              <a:rPr lang="ru-RU" dirty="0" err="1" smtClean="0"/>
              <a:t>радиоидентификатора</a:t>
            </a:r>
            <a:r>
              <a:rPr lang="ru-RU" dirty="0" smtClean="0"/>
              <a:t>, отделенного от носителя.</a:t>
            </a:r>
          </a:p>
          <a:p>
            <a:r>
              <a:rPr lang="ru-RU" dirty="0" smtClean="0"/>
              <a:t>Экспериментально полученные выборки показателя сравниваются критерием Стьюдента.</a:t>
            </a:r>
          </a:p>
          <a:p>
            <a:r>
              <a:rPr lang="ru-RU" dirty="0" smtClean="0"/>
              <a:t>Выведены формулы, позволяющие прийти к выводу о состоянии носителя по характеристикам выборки группы прочитанных значений.</a:t>
            </a:r>
          </a:p>
          <a:p>
            <a:endParaRPr lang="ru-RU" dirty="0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716187" y="1958932"/>
            <a:ext cx="2060448" cy="414223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Обзор радиочастотной идентификации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технология, которая позволяет автоматически собирать информацию о том или ином объекте без вмешательства человека и с минимальным числом ошибок.</a:t>
            </a:r>
          </a:p>
          <a:p>
            <a:r>
              <a:rPr lang="ru-RU" dirty="0" smtClean="0"/>
              <a:t>рынок в </a:t>
            </a:r>
            <a:r>
              <a:rPr lang="ru-RU" dirty="0"/>
              <a:t>большей степени ориентирован на задачи бесконтактной идентификации </a:t>
            </a:r>
            <a:r>
              <a:rPr lang="ru-RU" dirty="0" smtClean="0"/>
              <a:t>товаров.</a:t>
            </a:r>
            <a:endParaRPr lang="en-US" dirty="0" smtClean="0"/>
          </a:p>
          <a:p>
            <a:r>
              <a:rPr lang="ru-RU" dirty="0" smtClean="0"/>
              <a:t>решения</a:t>
            </a:r>
            <a:r>
              <a:rPr lang="ru-RU" dirty="0"/>
              <a:t>, позволяющие идентифицировать персонал в рамках какого-либо протяжённого объекта практически отсутствуют.</a:t>
            </a:r>
          </a:p>
          <a:p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20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Разработана система определения месторасположения, доступная в областях , где сейчас она не используется.</a:t>
            </a:r>
          </a:p>
          <a:p>
            <a:r>
              <a:rPr lang="ru-RU" dirty="0"/>
              <a:t>Разработан алгоритм вероятностного метода определения местоположения объекта в помещении по показателям уровня мощности радиосигнала RSSI в точках </a:t>
            </a:r>
            <a:r>
              <a:rPr lang="ru-RU" dirty="0" smtClean="0"/>
              <a:t>приёма.</a:t>
            </a:r>
          </a:p>
          <a:p>
            <a:r>
              <a:rPr lang="ru-RU" dirty="0"/>
              <a:t>Разработан статистический алгоритм определения физического состояния </a:t>
            </a:r>
            <a:r>
              <a:rPr lang="ru-RU" dirty="0" smtClean="0"/>
              <a:t>носителя радиоидентификатора.</a:t>
            </a:r>
          </a:p>
          <a:p>
            <a:r>
              <a:rPr lang="ru-RU" dirty="0" smtClean="0"/>
              <a:t>Система внедряется фирмой </a:t>
            </a:r>
            <a:r>
              <a:rPr lang="en-US" dirty="0" smtClean="0"/>
              <a:t>“</a:t>
            </a:r>
            <a:r>
              <a:rPr lang="ru-RU" dirty="0" smtClean="0"/>
              <a:t>МНПП Сатурн</a:t>
            </a:r>
            <a:r>
              <a:rPr lang="en-US" dirty="0" smtClean="0"/>
              <a:t>” </a:t>
            </a:r>
            <a:r>
              <a:rPr lang="ru-RU" dirty="0" smtClean="0"/>
              <a:t>в ряд клиник города Москвы с целью повышения качества работы персонала.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391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поставленной задачи, область применения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Определение </a:t>
            </a:r>
            <a:r>
              <a:rPr lang="ru-RU" dirty="0"/>
              <a:t>уровня качества работы </a:t>
            </a:r>
            <a:r>
              <a:rPr lang="ru-RU" dirty="0" smtClean="0"/>
              <a:t>сотрудников.</a:t>
            </a:r>
          </a:p>
          <a:p>
            <a:r>
              <a:rPr lang="ru-RU" dirty="0" smtClean="0"/>
              <a:t>В области </a:t>
            </a:r>
            <a:r>
              <a:rPr lang="ru-RU" dirty="0"/>
              <a:t>эксплуатации подземных </a:t>
            </a:r>
            <a:r>
              <a:rPr lang="ru-RU" dirty="0" smtClean="0"/>
              <a:t>коллекторов предотвращение человеческих жертв.</a:t>
            </a:r>
          </a:p>
          <a:p>
            <a:r>
              <a:rPr lang="ru-RU" dirty="0" smtClean="0"/>
              <a:t>Так называемая </a:t>
            </a:r>
            <a:r>
              <a:rPr lang="ru-RU" dirty="0"/>
              <a:t>технология «Свой-Чужой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Обеспечение </a:t>
            </a:r>
            <a:r>
              <a:rPr lang="ru-RU" dirty="0"/>
              <a:t>безопасности при работе в производственных или иных помещениях с автоматизированными </a:t>
            </a:r>
            <a:r>
              <a:rPr lang="ru-RU" dirty="0" smtClean="0"/>
              <a:t>процессами.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52136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Радиочастотная метка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микроконтроллер MicroChip;</a:t>
            </a:r>
          </a:p>
          <a:p>
            <a:pPr lvl="0"/>
            <a:r>
              <a:rPr lang="ru-RU" dirty="0"/>
              <a:t>радиоприемо-передатчик диапазона 433мГц;</a:t>
            </a:r>
          </a:p>
          <a:p>
            <a:pPr lvl="0"/>
            <a:r>
              <a:rPr lang="ru-RU" dirty="0"/>
              <a:t>встроенная антенна диапазона 433 МГц;</a:t>
            </a:r>
          </a:p>
          <a:p>
            <a:pPr lvl="0"/>
            <a:r>
              <a:rPr lang="ru-RU" dirty="0"/>
              <a:t>трёхосевой акселерометр;</a:t>
            </a:r>
          </a:p>
          <a:p>
            <a:pPr lvl="0"/>
            <a:r>
              <a:rPr lang="ru-RU" dirty="0"/>
              <a:t>малогабаритный </a:t>
            </a:r>
            <a:r>
              <a:rPr lang="en-US" dirty="0"/>
              <a:t>литий</a:t>
            </a:r>
            <a:r>
              <a:rPr lang="ru-RU" dirty="0"/>
              <a:t>-</a:t>
            </a:r>
            <a:r>
              <a:rPr lang="en-US" dirty="0"/>
              <a:t>полимерный </a:t>
            </a:r>
            <a:r>
              <a:rPr lang="ru-RU" dirty="0"/>
              <a:t>аккумулятор;</a:t>
            </a:r>
          </a:p>
          <a:p>
            <a:pPr lvl="0"/>
            <a:r>
              <a:rPr lang="ru-RU" dirty="0"/>
              <a:t>блок питания;</a:t>
            </a:r>
          </a:p>
          <a:p>
            <a:pPr lvl="0"/>
            <a:r>
              <a:rPr lang="ru-RU" dirty="0"/>
              <a:t>индукционная катушка заряда аккумулятора в виде печатных проводников;</a:t>
            </a:r>
          </a:p>
          <a:p>
            <a:pPr lvl="0"/>
            <a:r>
              <a:rPr lang="ru-RU" dirty="0"/>
              <a:t>схема управления зарядом аккумулятора</a:t>
            </a:r>
            <a:r>
              <a:rPr lang="en-US" dirty="0"/>
              <a:t>;</a:t>
            </a:r>
            <a:endParaRPr lang="ru-RU" dirty="0"/>
          </a:p>
          <a:p>
            <a:pPr lvl="0"/>
            <a:r>
              <a:rPr lang="ru-RU" dirty="0"/>
              <a:t>индикаторный светодиод</a:t>
            </a:r>
            <a:r>
              <a:rPr lang="en-US" dirty="0"/>
              <a:t>;</a:t>
            </a:r>
            <a:endParaRPr lang="ru-RU" dirty="0"/>
          </a:p>
          <a:p>
            <a:pPr lvl="0"/>
            <a:r>
              <a:rPr lang="ru-RU" dirty="0"/>
              <a:t>звукоизлучатель. </a:t>
            </a:r>
          </a:p>
          <a:p>
            <a:endParaRPr lang="ru-RU" dirty="0"/>
          </a:p>
        </p:txBody>
      </p:sp>
      <p:pic>
        <p:nvPicPr>
          <p:cNvPr id="5" name="Content Placeholder 3" descr="Элементы платы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3049" y="3799408"/>
            <a:ext cx="3836509" cy="237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1" descr="Рисунки к работе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88074" y="1594271"/>
            <a:ext cx="2863414" cy="17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98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Инфраструктура предлагаемой системы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Объект </a:t>
            </a:r>
            <a:r>
              <a:rPr lang="ru-RU" dirty="0" smtClean="0"/>
              <a:t>идентификации -помещение с набором считывателей объединенных по информационной питающей линии</a:t>
            </a:r>
          </a:p>
          <a:p>
            <a:r>
              <a:rPr lang="ru-RU" dirty="0"/>
              <a:t>Система определения местоположения </a:t>
            </a:r>
            <a:r>
              <a:rPr lang="ru-RU" dirty="0" smtClean="0"/>
              <a:t>построена </a:t>
            </a:r>
            <a:r>
              <a:rPr lang="ru-RU" dirty="0"/>
              <a:t>по распространённой схеме «Сервер - Клиенты». </a:t>
            </a:r>
          </a:p>
          <a:p>
            <a:endParaRPr lang="ru-RU" dirty="0"/>
          </a:p>
        </p:txBody>
      </p:sp>
      <p:pic>
        <p:nvPicPr>
          <p:cNvPr id="5" name="Рисунок 2" descr="Рисунки к работе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72200" y="1903634"/>
            <a:ext cx="5181600" cy="419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96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RSSI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RSSI - </a:t>
            </a:r>
            <a:r>
              <a:rPr lang="ru-RU" dirty="0"/>
              <a:t>индикатор мощности принимаемого </a:t>
            </a:r>
            <a:r>
              <a:rPr lang="ru-RU" dirty="0" smtClean="0"/>
              <a:t>сигнала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радиочипе</a:t>
            </a:r>
            <a:r>
              <a:rPr lang="ru-RU" dirty="0" smtClean="0"/>
              <a:t> разрабатываемого устройства укладываются в значения кода 32…127</a:t>
            </a:r>
          </a:p>
          <a:p>
            <a:r>
              <a:rPr lang="ru-RU" dirty="0" smtClean="0"/>
              <a:t>По полученному уровню сигнала </a:t>
            </a:r>
            <a:r>
              <a:rPr lang="en-US" dirty="0" smtClean="0"/>
              <a:t>RSSI </a:t>
            </a:r>
            <a:r>
              <a:rPr lang="ru-RU" dirty="0" smtClean="0"/>
              <a:t>нельзя однозначно определить соответствующее значение расстояния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238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Частоты распределения </a:t>
            </a:r>
            <a:r>
              <a:rPr lang="en-US" dirty="0" smtClean="0"/>
              <a:t>RSSI</a:t>
            </a:r>
            <a:endParaRPr lang="ru-RU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374816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7853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Распределение частот значений уровня RSSI для расстояния между радиоидентификатором </a:t>
            </a:r>
            <a:r>
              <a:rPr lang="ru-RU" dirty="0" smtClean="0"/>
              <a:t>и считывателем</a:t>
            </a:r>
            <a:endParaRPr lang="ru-RU" dirty="0"/>
          </a:p>
        </p:txBody>
      </p:sp>
      <p:pic>
        <p:nvPicPr>
          <p:cNvPr id="5" name="Content Placeholder 4" descr="B:\asp\img\a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5188" y="1825625"/>
            <a:ext cx="6681623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4666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Гипотетическое нормальное распределение</a:t>
            </a:r>
            <a:endParaRPr lang="ru-RU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347602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845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8447</TotalTime>
  <Words>645</Words>
  <Application>Microsoft Office PowerPoint</Application>
  <PresentationFormat>Произвольный</PresentationFormat>
  <Paragraphs>193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Определение местоположения и физического состояния носителя радиочастотной метки</vt:lpstr>
      <vt:lpstr>Обзор радиочастотной идентификации</vt:lpstr>
      <vt:lpstr>Актуальность поставленной задачи, область применения</vt:lpstr>
      <vt:lpstr>Радиочастотная метка</vt:lpstr>
      <vt:lpstr>Инфраструктура предлагаемой системы</vt:lpstr>
      <vt:lpstr>RSSI</vt:lpstr>
      <vt:lpstr>Частоты распределения RSSI</vt:lpstr>
      <vt:lpstr>Распределение частот значений уровня RSSI для расстояния между радиоидентификатором и считывателем</vt:lpstr>
      <vt:lpstr>Гипотетическое нормальное распределение</vt:lpstr>
      <vt:lpstr>Соответствие эмпирического распределения нормальному закону</vt:lpstr>
      <vt:lpstr>Определение кривых зависимости</vt:lpstr>
      <vt:lpstr>Вероятность нахождения на расстоянии от источника в зависимости от RSSI сигнала</vt:lpstr>
      <vt:lpstr>Вероятность нахождения на расстоянии от источника в зависимости от RSSI сигнала</vt:lpstr>
      <vt:lpstr>Вероятность нахождения на расстоянии от источника в зависимости от RSSI сигнала в пространстве</vt:lpstr>
      <vt:lpstr>Определение местоположения по трем приемникам сигнала</vt:lpstr>
      <vt:lpstr>Определение местоположения по пяти приемникам сигнала</vt:lpstr>
      <vt:lpstr>Проведение испытаний</vt:lpstr>
      <vt:lpstr>Результаты испытаний</vt:lpstr>
      <vt:lpstr>Определение физического состояния</vt:lpstr>
      <vt:lpstr>Заключение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местоположения и физического состояния носителя радиочастотной метки</dc:title>
  <dc:creator>Andrey</dc:creator>
  <cp:lastModifiedBy>Douglas</cp:lastModifiedBy>
  <cp:revision>41</cp:revision>
  <dcterms:created xsi:type="dcterms:W3CDTF">2013-09-24T08:12:47Z</dcterms:created>
  <dcterms:modified xsi:type="dcterms:W3CDTF">2013-09-30T16:16:12Z</dcterms:modified>
</cp:coreProperties>
</file>